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4"/>
  </p:sldMasterIdLst>
  <p:notesMasterIdLst>
    <p:notesMasterId r:id="rId20"/>
  </p:notesMasterIdLst>
  <p:sldIdLst>
    <p:sldId id="257" r:id="rId5"/>
    <p:sldId id="265" r:id="rId6"/>
    <p:sldId id="262" r:id="rId7"/>
    <p:sldId id="269" r:id="rId8"/>
    <p:sldId id="263" r:id="rId9"/>
    <p:sldId id="270" r:id="rId10"/>
    <p:sldId id="264" r:id="rId11"/>
    <p:sldId id="271" r:id="rId12"/>
    <p:sldId id="259" r:id="rId13"/>
    <p:sldId id="260" r:id="rId14"/>
    <p:sldId id="266" r:id="rId15"/>
    <p:sldId id="274" r:id="rId16"/>
    <p:sldId id="275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532" autoAdjust="0"/>
    <p:restoredTop sz="94638"/>
  </p:normalViewPr>
  <p:slideViewPr>
    <p:cSldViewPr snapToGrid="0" snapToObjects="1" showGuides="1">
      <p:cViewPr varScale="1">
        <p:scale>
          <a:sx n="63" d="100"/>
          <a:sy n="63" d="100"/>
        </p:scale>
        <p:origin x="208" y="25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550C00-52B1-4731-B3AF-612B820F9C2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8FA2F38-81C5-477E-908C-2D3FF8B660F1}">
      <dgm:prSet/>
      <dgm:spPr/>
      <dgm:t>
        <a:bodyPr/>
        <a:lstStyle/>
        <a:p>
          <a:r>
            <a:rPr lang="en-US"/>
            <a:t>application_record.rb</a:t>
          </a:r>
        </a:p>
      </dgm:t>
    </dgm:pt>
    <dgm:pt modelId="{CF768708-5AD8-47E8-B84C-EAC7DDC33E34}" type="parTrans" cxnId="{6A29ED03-0884-47F9-8386-2A6E8BD2298F}">
      <dgm:prSet/>
      <dgm:spPr/>
      <dgm:t>
        <a:bodyPr/>
        <a:lstStyle/>
        <a:p>
          <a:endParaRPr lang="en-US"/>
        </a:p>
      </dgm:t>
    </dgm:pt>
    <dgm:pt modelId="{1E7BDE87-8EA5-4C36-B0E9-1129348B2EAF}" type="sibTrans" cxnId="{6A29ED03-0884-47F9-8386-2A6E8BD2298F}">
      <dgm:prSet/>
      <dgm:spPr/>
      <dgm:t>
        <a:bodyPr/>
        <a:lstStyle/>
        <a:p>
          <a:endParaRPr lang="en-US"/>
        </a:p>
      </dgm:t>
    </dgm:pt>
    <dgm:pt modelId="{1FDE3AFD-3481-4932-9C90-1E393DA6BF60}">
      <dgm:prSet/>
      <dgm:spPr/>
      <dgm:t>
        <a:bodyPr/>
        <a:lstStyle/>
        <a:p>
          <a:r>
            <a:rPr lang="en-US"/>
            <a:t>current.rb</a:t>
          </a:r>
        </a:p>
      </dgm:t>
    </dgm:pt>
    <dgm:pt modelId="{5A158B89-F633-4575-ACBE-1BD1FE4FC0F4}" type="parTrans" cxnId="{9D3FCB24-8B18-45DB-A901-05B485A273F5}">
      <dgm:prSet/>
      <dgm:spPr/>
      <dgm:t>
        <a:bodyPr/>
        <a:lstStyle/>
        <a:p>
          <a:endParaRPr lang="en-US"/>
        </a:p>
      </dgm:t>
    </dgm:pt>
    <dgm:pt modelId="{B941441B-4B74-4FCC-9C53-71F289F47C35}" type="sibTrans" cxnId="{9D3FCB24-8B18-45DB-A901-05B485A273F5}">
      <dgm:prSet/>
      <dgm:spPr/>
      <dgm:t>
        <a:bodyPr/>
        <a:lstStyle/>
        <a:p>
          <a:endParaRPr lang="en-US"/>
        </a:p>
      </dgm:t>
    </dgm:pt>
    <dgm:pt modelId="{216E73B1-8410-4B8A-9C4E-F8959C27EBB6}">
      <dgm:prSet/>
      <dgm:spPr/>
      <dgm:t>
        <a:bodyPr/>
        <a:lstStyle/>
        <a:p>
          <a:r>
            <a:rPr lang="en-US"/>
            <a:t>event.rb</a:t>
          </a:r>
        </a:p>
      </dgm:t>
    </dgm:pt>
    <dgm:pt modelId="{7CD22F8C-F8C9-4C62-9782-1F6CF952B05E}" type="parTrans" cxnId="{505C7E5D-3171-455F-A588-0F7542988DD9}">
      <dgm:prSet/>
      <dgm:spPr/>
      <dgm:t>
        <a:bodyPr/>
        <a:lstStyle/>
        <a:p>
          <a:endParaRPr lang="en-US"/>
        </a:p>
      </dgm:t>
    </dgm:pt>
    <dgm:pt modelId="{8EB36CB2-724B-4093-B57E-29AFAFD9AC98}" type="sibTrans" cxnId="{505C7E5D-3171-455F-A588-0F7542988DD9}">
      <dgm:prSet/>
      <dgm:spPr/>
      <dgm:t>
        <a:bodyPr/>
        <a:lstStyle/>
        <a:p>
          <a:endParaRPr lang="en-US"/>
        </a:p>
      </dgm:t>
    </dgm:pt>
    <dgm:pt modelId="{125F4543-A64C-4494-8955-42096FC7747D}">
      <dgm:prSet/>
      <dgm:spPr/>
      <dgm:t>
        <a:bodyPr/>
        <a:lstStyle/>
        <a:p>
          <a:r>
            <a:rPr lang="en-US"/>
            <a:t>feedback.rb</a:t>
          </a:r>
        </a:p>
      </dgm:t>
    </dgm:pt>
    <dgm:pt modelId="{0F8D3ADA-660A-4BDA-B6A4-03333FED7DA4}" type="parTrans" cxnId="{BAC1D2E5-6AC9-4360-A0AC-9E5A97B01ED3}">
      <dgm:prSet/>
      <dgm:spPr/>
      <dgm:t>
        <a:bodyPr/>
        <a:lstStyle/>
        <a:p>
          <a:endParaRPr lang="en-US"/>
        </a:p>
      </dgm:t>
    </dgm:pt>
    <dgm:pt modelId="{B21E5FB5-4EBB-4BED-BF59-0D0A56F39506}" type="sibTrans" cxnId="{BAC1D2E5-6AC9-4360-A0AC-9E5A97B01ED3}">
      <dgm:prSet/>
      <dgm:spPr/>
      <dgm:t>
        <a:bodyPr/>
        <a:lstStyle/>
        <a:p>
          <a:endParaRPr lang="en-US"/>
        </a:p>
      </dgm:t>
    </dgm:pt>
    <dgm:pt modelId="{B28685CC-80F5-4C54-9E8F-A0664C779DDC}">
      <dgm:prSet/>
      <dgm:spPr/>
      <dgm:t>
        <a:bodyPr/>
        <a:lstStyle/>
        <a:p>
          <a:r>
            <a:rPr lang="en-US"/>
            <a:t>student.rb</a:t>
          </a:r>
        </a:p>
      </dgm:t>
    </dgm:pt>
    <dgm:pt modelId="{EA354A31-B1DD-4E75-8CF1-F49D259B77D2}" type="parTrans" cxnId="{11D3F864-F270-4C6D-9B82-3E6CBF36E835}">
      <dgm:prSet/>
      <dgm:spPr/>
      <dgm:t>
        <a:bodyPr/>
        <a:lstStyle/>
        <a:p>
          <a:endParaRPr lang="en-US"/>
        </a:p>
      </dgm:t>
    </dgm:pt>
    <dgm:pt modelId="{3DF4BC8B-A3AE-47EC-A892-C6C386CA3CA4}" type="sibTrans" cxnId="{11D3F864-F270-4C6D-9B82-3E6CBF36E835}">
      <dgm:prSet/>
      <dgm:spPr/>
      <dgm:t>
        <a:bodyPr/>
        <a:lstStyle/>
        <a:p>
          <a:endParaRPr lang="en-US"/>
        </a:p>
      </dgm:t>
    </dgm:pt>
    <dgm:pt modelId="{EAB7B74F-38DB-4AC4-8040-77D018D69262}" type="pres">
      <dgm:prSet presAssocID="{26550C00-52B1-4731-B3AF-612B820F9C2E}" presName="linear" presStyleCnt="0">
        <dgm:presLayoutVars>
          <dgm:animLvl val="lvl"/>
          <dgm:resizeHandles val="exact"/>
        </dgm:presLayoutVars>
      </dgm:prSet>
      <dgm:spPr/>
    </dgm:pt>
    <dgm:pt modelId="{3E0610B2-74F8-49FD-B79B-4CCB69984B27}" type="pres">
      <dgm:prSet presAssocID="{F8FA2F38-81C5-477E-908C-2D3FF8B660F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1859A2D-1DE6-4C60-AC86-D7CAD16BDF1D}" type="pres">
      <dgm:prSet presAssocID="{1E7BDE87-8EA5-4C36-B0E9-1129348B2EAF}" presName="spacer" presStyleCnt="0"/>
      <dgm:spPr/>
    </dgm:pt>
    <dgm:pt modelId="{B9565B00-D026-4EDB-8791-A7B079F75DF6}" type="pres">
      <dgm:prSet presAssocID="{1FDE3AFD-3481-4932-9C90-1E393DA6BF6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7EF0C2D-2FD0-4DEE-8CED-BA4276F8DC6F}" type="pres">
      <dgm:prSet presAssocID="{B941441B-4B74-4FCC-9C53-71F289F47C35}" presName="spacer" presStyleCnt="0"/>
      <dgm:spPr/>
    </dgm:pt>
    <dgm:pt modelId="{D3E1E47B-0331-47BC-B8C6-F847FE64043E}" type="pres">
      <dgm:prSet presAssocID="{216E73B1-8410-4B8A-9C4E-F8959C27EBB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65A363C-594E-4C3E-95F3-9D0DF9790918}" type="pres">
      <dgm:prSet presAssocID="{8EB36CB2-724B-4093-B57E-29AFAFD9AC98}" presName="spacer" presStyleCnt="0"/>
      <dgm:spPr/>
    </dgm:pt>
    <dgm:pt modelId="{4FAE980F-6016-4F66-9DDB-3713C48D4FF5}" type="pres">
      <dgm:prSet presAssocID="{125F4543-A64C-4494-8955-42096FC7747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26441FD-95FA-46B7-9CE3-2448A6CD8204}" type="pres">
      <dgm:prSet presAssocID="{B21E5FB5-4EBB-4BED-BF59-0D0A56F39506}" presName="spacer" presStyleCnt="0"/>
      <dgm:spPr/>
    </dgm:pt>
    <dgm:pt modelId="{9C6F13CF-A651-4558-9EB9-7294B7CD68B8}" type="pres">
      <dgm:prSet presAssocID="{B28685CC-80F5-4C54-9E8F-A0664C779DD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A29ED03-0884-47F9-8386-2A6E8BD2298F}" srcId="{26550C00-52B1-4731-B3AF-612B820F9C2E}" destId="{F8FA2F38-81C5-477E-908C-2D3FF8B660F1}" srcOrd="0" destOrd="0" parTransId="{CF768708-5AD8-47E8-B84C-EAC7DDC33E34}" sibTransId="{1E7BDE87-8EA5-4C36-B0E9-1129348B2EAF}"/>
    <dgm:cxn modelId="{9D3FCB24-8B18-45DB-A901-05B485A273F5}" srcId="{26550C00-52B1-4731-B3AF-612B820F9C2E}" destId="{1FDE3AFD-3481-4932-9C90-1E393DA6BF60}" srcOrd="1" destOrd="0" parTransId="{5A158B89-F633-4575-ACBE-1BD1FE4FC0F4}" sibTransId="{B941441B-4B74-4FCC-9C53-71F289F47C35}"/>
    <dgm:cxn modelId="{6C75B327-8390-448C-BE98-4E72442143DE}" type="presOf" srcId="{F8FA2F38-81C5-477E-908C-2D3FF8B660F1}" destId="{3E0610B2-74F8-49FD-B79B-4CCB69984B27}" srcOrd="0" destOrd="0" presId="urn:microsoft.com/office/officeart/2005/8/layout/vList2"/>
    <dgm:cxn modelId="{67D8AA41-7066-49E4-9341-6EE760C6B1DD}" type="presOf" srcId="{216E73B1-8410-4B8A-9C4E-F8959C27EBB6}" destId="{D3E1E47B-0331-47BC-B8C6-F847FE64043E}" srcOrd="0" destOrd="0" presId="urn:microsoft.com/office/officeart/2005/8/layout/vList2"/>
    <dgm:cxn modelId="{505C7E5D-3171-455F-A588-0F7542988DD9}" srcId="{26550C00-52B1-4731-B3AF-612B820F9C2E}" destId="{216E73B1-8410-4B8A-9C4E-F8959C27EBB6}" srcOrd="2" destOrd="0" parTransId="{7CD22F8C-F8C9-4C62-9782-1F6CF952B05E}" sibTransId="{8EB36CB2-724B-4093-B57E-29AFAFD9AC98}"/>
    <dgm:cxn modelId="{11D3F864-F270-4C6D-9B82-3E6CBF36E835}" srcId="{26550C00-52B1-4731-B3AF-612B820F9C2E}" destId="{B28685CC-80F5-4C54-9E8F-A0664C779DDC}" srcOrd="4" destOrd="0" parTransId="{EA354A31-B1DD-4E75-8CF1-F49D259B77D2}" sibTransId="{3DF4BC8B-A3AE-47EC-A892-C6C386CA3CA4}"/>
    <dgm:cxn modelId="{FE9F4E73-A73C-49C1-AF10-87443080525D}" type="presOf" srcId="{1FDE3AFD-3481-4932-9C90-1E393DA6BF60}" destId="{B9565B00-D026-4EDB-8791-A7B079F75DF6}" srcOrd="0" destOrd="0" presId="urn:microsoft.com/office/officeart/2005/8/layout/vList2"/>
    <dgm:cxn modelId="{9E4D83A1-3403-4748-9DCC-5783091DD89E}" type="presOf" srcId="{B28685CC-80F5-4C54-9E8F-A0664C779DDC}" destId="{9C6F13CF-A651-4558-9EB9-7294B7CD68B8}" srcOrd="0" destOrd="0" presId="urn:microsoft.com/office/officeart/2005/8/layout/vList2"/>
    <dgm:cxn modelId="{9C3E94A3-B12E-4CAB-985E-6EA764295EA0}" type="presOf" srcId="{26550C00-52B1-4731-B3AF-612B820F9C2E}" destId="{EAB7B74F-38DB-4AC4-8040-77D018D69262}" srcOrd="0" destOrd="0" presId="urn:microsoft.com/office/officeart/2005/8/layout/vList2"/>
    <dgm:cxn modelId="{FC89ACD4-2FA6-4684-A64B-660B6C328022}" type="presOf" srcId="{125F4543-A64C-4494-8955-42096FC7747D}" destId="{4FAE980F-6016-4F66-9DDB-3713C48D4FF5}" srcOrd="0" destOrd="0" presId="urn:microsoft.com/office/officeart/2005/8/layout/vList2"/>
    <dgm:cxn modelId="{BAC1D2E5-6AC9-4360-A0AC-9E5A97B01ED3}" srcId="{26550C00-52B1-4731-B3AF-612B820F9C2E}" destId="{125F4543-A64C-4494-8955-42096FC7747D}" srcOrd="3" destOrd="0" parTransId="{0F8D3ADA-660A-4BDA-B6A4-03333FED7DA4}" sibTransId="{B21E5FB5-4EBB-4BED-BF59-0D0A56F39506}"/>
    <dgm:cxn modelId="{033140FB-4446-48DB-B55F-5106FD997117}" type="presParOf" srcId="{EAB7B74F-38DB-4AC4-8040-77D018D69262}" destId="{3E0610B2-74F8-49FD-B79B-4CCB69984B27}" srcOrd="0" destOrd="0" presId="urn:microsoft.com/office/officeart/2005/8/layout/vList2"/>
    <dgm:cxn modelId="{1E9837EB-62E0-4B36-BA1C-6A55EA9A858B}" type="presParOf" srcId="{EAB7B74F-38DB-4AC4-8040-77D018D69262}" destId="{A1859A2D-1DE6-4C60-AC86-D7CAD16BDF1D}" srcOrd="1" destOrd="0" presId="urn:microsoft.com/office/officeart/2005/8/layout/vList2"/>
    <dgm:cxn modelId="{B0DCA780-9EE7-4FFA-AD8E-2D70F30EED2A}" type="presParOf" srcId="{EAB7B74F-38DB-4AC4-8040-77D018D69262}" destId="{B9565B00-D026-4EDB-8791-A7B079F75DF6}" srcOrd="2" destOrd="0" presId="urn:microsoft.com/office/officeart/2005/8/layout/vList2"/>
    <dgm:cxn modelId="{191B8511-A151-4291-9AE9-A4EB2C89BD0F}" type="presParOf" srcId="{EAB7B74F-38DB-4AC4-8040-77D018D69262}" destId="{B7EF0C2D-2FD0-4DEE-8CED-BA4276F8DC6F}" srcOrd="3" destOrd="0" presId="urn:microsoft.com/office/officeart/2005/8/layout/vList2"/>
    <dgm:cxn modelId="{E6E45706-3966-47F8-9C49-E2F659D0EB85}" type="presParOf" srcId="{EAB7B74F-38DB-4AC4-8040-77D018D69262}" destId="{D3E1E47B-0331-47BC-B8C6-F847FE64043E}" srcOrd="4" destOrd="0" presId="urn:microsoft.com/office/officeart/2005/8/layout/vList2"/>
    <dgm:cxn modelId="{9A396B86-478C-4CF1-8720-031DA89EB20A}" type="presParOf" srcId="{EAB7B74F-38DB-4AC4-8040-77D018D69262}" destId="{C65A363C-594E-4C3E-95F3-9D0DF9790918}" srcOrd="5" destOrd="0" presId="urn:microsoft.com/office/officeart/2005/8/layout/vList2"/>
    <dgm:cxn modelId="{2309CA62-2014-4B4C-9025-6792B66ACA97}" type="presParOf" srcId="{EAB7B74F-38DB-4AC4-8040-77D018D69262}" destId="{4FAE980F-6016-4F66-9DDB-3713C48D4FF5}" srcOrd="6" destOrd="0" presId="urn:microsoft.com/office/officeart/2005/8/layout/vList2"/>
    <dgm:cxn modelId="{6EFCF0A7-794A-40D7-835D-87C2563C982B}" type="presParOf" srcId="{EAB7B74F-38DB-4AC4-8040-77D018D69262}" destId="{D26441FD-95FA-46B7-9CE3-2448A6CD8204}" srcOrd="7" destOrd="0" presId="urn:microsoft.com/office/officeart/2005/8/layout/vList2"/>
    <dgm:cxn modelId="{0FEBF1DA-2627-4DC5-87B2-03C7F0B5D3F2}" type="presParOf" srcId="{EAB7B74F-38DB-4AC4-8040-77D018D69262}" destId="{9C6F13CF-A651-4558-9EB9-7294B7CD68B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2A6A13-D766-4AE9-81B4-19CCD400924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1EA141F-B9D9-4AB8-BA48-C170A5BCCC40}">
      <dgm:prSet/>
      <dgm:spPr/>
      <dgm:t>
        <a:bodyPr/>
        <a:lstStyle/>
        <a:p>
          <a:r>
            <a:rPr lang="en-US" dirty="0"/>
            <a:t>Gives the title of the presentation, and the time that it takes place.</a:t>
          </a:r>
        </a:p>
      </dgm:t>
    </dgm:pt>
    <dgm:pt modelId="{25BF2094-C0F0-4D81-8EBC-90BA33530BB3}" type="parTrans" cxnId="{F27C7BFA-2A6A-4D97-ADFD-6DCBB5FE672A}">
      <dgm:prSet/>
      <dgm:spPr/>
      <dgm:t>
        <a:bodyPr/>
        <a:lstStyle/>
        <a:p>
          <a:endParaRPr lang="en-US"/>
        </a:p>
      </dgm:t>
    </dgm:pt>
    <dgm:pt modelId="{5A3440D1-0D5C-4D4F-8B0C-C4358FD54256}" type="sibTrans" cxnId="{F27C7BFA-2A6A-4D97-ADFD-6DCBB5FE672A}">
      <dgm:prSet/>
      <dgm:spPr/>
      <dgm:t>
        <a:bodyPr/>
        <a:lstStyle/>
        <a:p>
          <a:endParaRPr lang="en-US"/>
        </a:p>
      </dgm:t>
    </dgm:pt>
    <dgm:pt modelId="{42DAFA80-637B-45AF-BB6A-DEDBDBBCB1BC}">
      <dgm:prSet/>
      <dgm:spPr/>
      <dgm:t>
        <a:bodyPr/>
        <a:lstStyle/>
        <a:p>
          <a:r>
            <a:rPr lang="en-US" dirty="0"/>
            <a:t>Allows for multiple feedback attributes for each presentation to allow for peer feedback.</a:t>
          </a:r>
        </a:p>
      </dgm:t>
    </dgm:pt>
    <dgm:pt modelId="{7AEF564A-26CA-4CA1-B140-A8142225D554}" type="parTrans" cxnId="{EA264837-5CE5-4DCB-B50B-60179A1753AE}">
      <dgm:prSet/>
      <dgm:spPr/>
      <dgm:t>
        <a:bodyPr/>
        <a:lstStyle/>
        <a:p>
          <a:endParaRPr lang="en-US"/>
        </a:p>
      </dgm:t>
    </dgm:pt>
    <dgm:pt modelId="{4CE3AECA-93CD-4722-9383-4C4F6542D6FA}" type="sibTrans" cxnId="{EA264837-5CE5-4DCB-B50B-60179A1753AE}">
      <dgm:prSet/>
      <dgm:spPr/>
      <dgm:t>
        <a:bodyPr/>
        <a:lstStyle/>
        <a:p>
          <a:endParaRPr lang="en-US"/>
        </a:p>
      </dgm:t>
    </dgm:pt>
    <dgm:pt modelId="{73CABD7F-51F9-4280-ADA3-3371B76A4EF9}" type="pres">
      <dgm:prSet presAssocID="{5B2A6A13-D766-4AE9-81B4-19CCD400924B}" presName="root" presStyleCnt="0">
        <dgm:presLayoutVars>
          <dgm:dir/>
          <dgm:resizeHandles val="exact"/>
        </dgm:presLayoutVars>
      </dgm:prSet>
      <dgm:spPr/>
    </dgm:pt>
    <dgm:pt modelId="{CCD051F7-E293-4174-972C-45A68912F041}" type="pres">
      <dgm:prSet presAssocID="{B1EA141F-B9D9-4AB8-BA48-C170A5BCCC40}" presName="compNode" presStyleCnt="0"/>
      <dgm:spPr/>
    </dgm:pt>
    <dgm:pt modelId="{2244A65A-B2EA-4F31-A99C-877D293BE7AF}" type="pres">
      <dgm:prSet presAssocID="{B1EA141F-B9D9-4AB8-BA48-C170A5BCCC4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CCF50EE9-0E43-4C28-B371-31DB0063634C}" type="pres">
      <dgm:prSet presAssocID="{B1EA141F-B9D9-4AB8-BA48-C170A5BCCC40}" presName="spaceRect" presStyleCnt="0"/>
      <dgm:spPr/>
    </dgm:pt>
    <dgm:pt modelId="{1CB2B146-EB7C-465F-910B-DE9B3870E525}" type="pres">
      <dgm:prSet presAssocID="{B1EA141F-B9D9-4AB8-BA48-C170A5BCCC40}" presName="textRect" presStyleLbl="revTx" presStyleIdx="0" presStyleCnt="2">
        <dgm:presLayoutVars>
          <dgm:chMax val="1"/>
          <dgm:chPref val="1"/>
        </dgm:presLayoutVars>
      </dgm:prSet>
      <dgm:spPr/>
    </dgm:pt>
    <dgm:pt modelId="{65CD14A4-EEB2-48FD-BA7E-C056A53D405B}" type="pres">
      <dgm:prSet presAssocID="{5A3440D1-0D5C-4D4F-8B0C-C4358FD54256}" presName="sibTrans" presStyleCnt="0"/>
      <dgm:spPr/>
    </dgm:pt>
    <dgm:pt modelId="{B52D6120-8353-4C12-A78A-44DFBEA9A3A2}" type="pres">
      <dgm:prSet presAssocID="{42DAFA80-637B-45AF-BB6A-DEDBDBBCB1BC}" presName="compNode" presStyleCnt="0"/>
      <dgm:spPr/>
    </dgm:pt>
    <dgm:pt modelId="{1B039D9D-A63C-45BA-A414-F71F0AD80C8C}" type="pres">
      <dgm:prSet presAssocID="{42DAFA80-637B-45AF-BB6A-DEDBDBBCB1B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FD66D536-CEF9-4A35-9E53-1FED87A40502}" type="pres">
      <dgm:prSet presAssocID="{42DAFA80-637B-45AF-BB6A-DEDBDBBCB1BC}" presName="spaceRect" presStyleCnt="0"/>
      <dgm:spPr/>
    </dgm:pt>
    <dgm:pt modelId="{112FEF32-D826-4C22-A35F-22B529E33FB8}" type="pres">
      <dgm:prSet presAssocID="{42DAFA80-637B-45AF-BB6A-DEDBDBBCB1B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8E99C1A-F7C5-4E6A-BCA3-72F6D165BCAA}" type="presOf" srcId="{5B2A6A13-D766-4AE9-81B4-19CCD400924B}" destId="{73CABD7F-51F9-4280-ADA3-3371B76A4EF9}" srcOrd="0" destOrd="0" presId="urn:microsoft.com/office/officeart/2018/2/layout/IconLabelList"/>
    <dgm:cxn modelId="{EA264837-5CE5-4DCB-B50B-60179A1753AE}" srcId="{5B2A6A13-D766-4AE9-81B4-19CCD400924B}" destId="{42DAFA80-637B-45AF-BB6A-DEDBDBBCB1BC}" srcOrd="1" destOrd="0" parTransId="{7AEF564A-26CA-4CA1-B140-A8142225D554}" sibTransId="{4CE3AECA-93CD-4722-9383-4C4F6542D6FA}"/>
    <dgm:cxn modelId="{2586CF39-4DB7-48A2-AAC7-242C5059019A}" type="presOf" srcId="{42DAFA80-637B-45AF-BB6A-DEDBDBBCB1BC}" destId="{112FEF32-D826-4C22-A35F-22B529E33FB8}" srcOrd="0" destOrd="0" presId="urn:microsoft.com/office/officeart/2018/2/layout/IconLabelList"/>
    <dgm:cxn modelId="{F27C7BFA-2A6A-4D97-ADFD-6DCBB5FE672A}" srcId="{5B2A6A13-D766-4AE9-81B4-19CCD400924B}" destId="{B1EA141F-B9D9-4AB8-BA48-C170A5BCCC40}" srcOrd="0" destOrd="0" parTransId="{25BF2094-C0F0-4D81-8EBC-90BA33530BB3}" sibTransId="{5A3440D1-0D5C-4D4F-8B0C-C4358FD54256}"/>
    <dgm:cxn modelId="{F44C1DFB-9138-455A-A8E4-76872F2BA8CC}" type="presOf" srcId="{B1EA141F-B9D9-4AB8-BA48-C170A5BCCC40}" destId="{1CB2B146-EB7C-465F-910B-DE9B3870E525}" srcOrd="0" destOrd="0" presId="urn:microsoft.com/office/officeart/2018/2/layout/IconLabelList"/>
    <dgm:cxn modelId="{2299856A-E208-408C-8FC4-F0966D2529DC}" type="presParOf" srcId="{73CABD7F-51F9-4280-ADA3-3371B76A4EF9}" destId="{CCD051F7-E293-4174-972C-45A68912F041}" srcOrd="0" destOrd="0" presId="urn:microsoft.com/office/officeart/2018/2/layout/IconLabelList"/>
    <dgm:cxn modelId="{4F483326-D085-47A5-98D1-B9638A934DB8}" type="presParOf" srcId="{CCD051F7-E293-4174-972C-45A68912F041}" destId="{2244A65A-B2EA-4F31-A99C-877D293BE7AF}" srcOrd="0" destOrd="0" presId="urn:microsoft.com/office/officeart/2018/2/layout/IconLabelList"/>
    <dgm:cxn modelId="{BF4D6DEB-5B51-4193-A0B8-81A432D72233}" type="presParOf" srcId="{CCD051F7-E293-4174-972C-45A68912F041}" destId="{CCF50EE9-0E43-4C28-B371-31DB0063634C}" srcOrd="1" destOrd="0" presId="urn:microsoft.com/office/officeart/2018/2/layout/IconLabelList"/>
    <dgm:cxn modelId="{0C662754-036F-48D9-935A-08AD7BA221CB}" type="presParOf" srcId="{CCD051F7-E293-4174-972C-45A68912F041}" destId="{1CB2B146-EB7C-465F-910B-DE9B3870E525}" srcOrd="2" destOrd="0" presId="urn:microsoft.com/office/officeart/2018/2/layout/IconLabelList"/>
    <dgm:cxn modelId="{B3DC134B-6336-441C-8674-8F72048C4D91}" type="presParOf" srcId="{73CABD7F-51F9-4280-ADA3-3371B76A4EF9}" destId="{65CD14A4-EEB2-48FD-BA7E-C056A53D405B}" srcOrd="1" destOrd="0" presId="urn:microsoft.com/office/officeart/2018/2/layout/IconLabelList"/>
    <dgm:cxn modelId="{F8CE247C-34A7-4F4F-886B-7BDC40A7A1BD}" type="presParOf" srcId="{73CABD7F-51F9-4280-ADA3-3371B76A4EF9}" destId="{B52D6120-8353-4C12-A78A-44DFBEA9A3A2}" srcOrd="2" destOrd="0" presId="urn:microsoft.com/office/officeart/2018/2/layout/IconLabelList"/>
    <dgm:cxn modelId="{4C062C07-9741-416D-BB9F-FE93EC812949}" type="presParOf" srcId="{B52D6120-8353-4C12-A78A-44DFBEA9A3A2}" destId="{1B039D9D-A63C-45BA-A414-F71F0AD80C8C}" srcOrd="0" destOrd="0" presId="urn:microsoft.com/office/officeart/2018/2/layout/IconLabelList"/>
    <dgm:cxn modelId="{C3165AA3-0B5B-4795-B769-C8F5E90090AA}" type="presParOf" srcId="{B52D6120-8353-4C12-A78A-44DFBEA9A3A2}" destId="{FD66D536-CEF9-4A35-9E53-1FED87A40502}" srcOrd="1" destOrd="0" presId="urn:microsoft.com/office/officeart/2018/2/layout/IconLabelList"/>
    <dgm:cxn modelId="{8958B2AA-710B-4027-A0CA-E0025E4953A2}" type="presParOf" srcId="{B52D6120-8353-4C12-A78A-44DFBEA9A3A2}" destId="{112FEF32-D826-4C22-A35F-22B529E33FB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FD7BCB-5395-48BE-A26F-F9C97C90313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8028DE6-3FEC-4BE7-A4E6-AEE503D60B11}">
      <dgm:prSet/>
      <dgm:spPr/>
      <dgm:t>
        <a:bodyPr/>
        <a:lstStyle/>
        <a:p>
          <a:r>
            <a:rPr lang="en-US" dirty="0"/>
            <a:t>Allows scores to be given to each presentation.</a:t>
          </a:r>
        </a:p>
      </dgm:t>
    </dgm:pt>
    <dgm:pt modelId="{9EFB7087-4739-4DA5-91F6-6CC7BA7B4768}" type="parTrans" cxnId="{44DEDC38-0B6A-4F08-B0B4-3419B8292FFB}">
      <dgm:prSet/>
      <dgm:spPr/>
      <dgm:t>
        <a:bodyPr/>
        <a:lstStyle/>
        <a:p>
          <a:endParaRPr lang="en-US"/>
        </a:p>
      </dgm:t>
    </dgm:pt>
    <dgm:pt modelId="{BDD0EA8A-CE1E-4A16-BE20-B1E8CC1156B9}" type="sibTrans" cxnId="{44DEDC38-0B6A-4F08-B0B4-3419B8292FFB}">
      <dgm:prSet/>
      <dgm:spPr/>
      <dgm:t>
        <a:bodyPr/>
        <a:lstStyle/>
        <a:p>
          <a:endParaRPr lang="en-US"/>
        </a:p>
      </dgm:t>
    </dgm:pt>
    <dgm:pt modelId="{D0DF8FBE-B0E7-4330-90D8-7F42A7682BD5}">
      <dgm:prSet/>
      <dgm:spPr/>
      <dgm:t>
        <a:bodyPr/>
        <a:lstStyle/>
        <a:p>
          <a:r>
            <a:rPr lang="en-US"/>
            <a:t>Each reviewer can leave additional comments as well.</a:t>
          </a:r>
        </a:p>
      </dgm:t>
    </dgm:pt>
    <dgm:pt modelId="{6092A48B-EE82-4925-AB0C-0400CE9E29B6}" type="parTrans" cxnId="{78BB4586-B0E2-4E94-9FB1-BB0BAE31AEDD}">
      <dgm:prSet/>
      <dgm:spPr/>
      <dgm:t>
        <a:bodyPr/>
        <a:lstStyle/>
        <a:p>
          <a:endParaRPr lang="en-US"/>
        </a:p>
      </dgm:t>
    </dgm:pt>
    <dgm:pt modelId="{EAC33198-8940-4245-B344-C14105D401B9}" type="sibTrans" cxnId="{78BB4586-B0E2-4E94-9FB1-BB0BAE31AEDD}">
      <dgm:prSet/>
      <dgm:spPr/>
      <dgm:t>
        <a:bodyPr/>
        <a:lstStyle/>
        <a:p>
          <a:endParaRPr lang="en-US"/>
        </a:p>
      </dgm:t>
    </dgm:pt>
    <dgm:pt modelId="{52B26F4E-D228-4929-9ACC-DD7978BD8922}">
      <dgm:prSet/>
      <dgm:spPr/>
      <dgm:t>
        <a:bodyPr/>
        <a:lstStyle/>
        <a:p>
          <a:r>
            <a:rPr lang="en-US"/>
            <a:t>Connects the feedback to the presentation event.</a:t>
          </a:r>
        </a:p>
      </dgm:t>
    </dgm:pt>
    <dgm:pt modelId="{E600886A-313B-44F3-83BE-A96314BED3CB}" type="parTrans" cxnId="{F706A33D-00C9-4D12-B68F-1212683D2CE7}">
      <dgm:prSet/>
      <dgm:spPr/>
      <dgm:t>
        <a:bodyPr/>
        <a:lstStyle/>
        <a:p>
          <a:endParaRPr lang="en-US"/>
        </a:p>
      </dgm:t>
    </dgm:pt>
    <dgm:pt modelId="{D0DE1DE0-1F58-487C-B550-2A47C5E4747E}" type="sibTrans" cxnId="{F706A33D-00C9-4D12-B68F-1212683D2CE7}">
      <dgm:prSet/>
      <dgm:spPr/>
      <dgm:t>
        <a:bodyPr/>
        <a:lstStyle/>
        <a:p>
          <a:endParaRPr lang="en-US"/>
        </a:p>
      </dgm:t>
    </dgm:pt>
    <dgm:pt modelId="{CF41CCE9-C34C-4E24-A903-9FEE157EDF10}">
      <dgm:prSet/>
      <dgm:spPr/>
      <dgm:t>
        <a:bodyPr/>
        <a:lstStyle/>
        <a:p>
          <a:r>
            <a:rPr lang="en-US" dirty="0"/>
            <a:t>Each feedback is associated with a student id, so that it may be used for later feedback display</a:t>
          </a:r>
        </a:p>
      </dgm:t>
    </dgm:pt>
    <dgm:pt modelId="{0905F7A0-7FD5-410D-9B7E-827538759FD6}" type="parTrans" cxnId="{6D06FB5E-FE7E-44BD-A8AE-3BAA00DA04FD}">
      <dgm:prSet/>
      <dgm:spPr/>
      <dgm:t>
        <a:bodyPr/>
        <a:lstStyle/>
        <a:p>
          <a:endParaRPr lang="en-US"/>
        </a:p>
      </dgm:t>
    </dgm:pt>
    <dgm:pt modelId="{1BE507B3-9F4B-4C84-AE2A-DE9AD610E5CF}" type="sibTrans" cxnId="{6D06FB5E-FE7E-44BD-A8AE-3BAA00DA04FD}">
      <dgm:prSet/>
      <dgm:spPr/>
      <dgm:t>
        <a:bodyPr/>
        <a:lstStyle/>
        <a:p>
          <a:endParaRPr lang="en-US"/>
        </a:p>
      </dgm:t>
    </dgm:pt>
    <dgm:pt modelId="{64DBD96D-5D29-4E69-9490-860DD43824F5}" type="pres">
      <dgm:prSet presAssocID="{74FD7BCB-5395-48BE-A26F-F9C97C903130}" presName="root" presStyleCnt="0">
        <dgm:presLayoutVars>
          <dgm:dir/>
          <dgm:resizeHandles val="exact"/>
        </dgm:presLayoutVars>
      </dgm:prSet>
      <dgm:spPr/>
    </dgm:pt>
    <dgm:pt modelId="{6F4A160D-2BFA-43EA-A432-295E82B77798}" type="pres">
      <dgm:prSet presAssocID="{74FD7BCB-5395-48BE-A26F-F9C97C903130}" presName="container" presStyleCnt="0">
        <dgm:presLayoutVars>
          <dgm:dir/>
          <dgm:resizeHandles val="exact"/>
        </dgm:presLayoutVars>
      </dgm:prSet>
      <dgm:spPr/>
    </dgm:pt>
    <dgm:pt modelId="{35320635-F572-4877-A208-63B4A89F86C7}" type="pres">
      <dgm:prSet presAssocID="{28028DE6-3FEC-4BE7-A4E6-AEE503D60B11}" presName="compNode" presStyleCnt="0"/>
      <dgm:spPr/>
    </dgm:pt>
    <dgm:pt modelId="{195104C8-C5A6-40DD-B529-16C8C9D6DC3A}" type="pres">
      <dgm:prSet presAssocID="{28028DE6-3FEC-4BE7-A4E6-AEE503D60B11}" presName="iconBgRect" presStyleLbl="bgShp" presStyleIdx="0" presStyleCnt="4"/>
      <dgm:spPr/>
    </dgm:pt>
    <dgm:pt modelId="{F0C590F4-BAEE-43A6-831F-C2EB0A5ADF14}" type="pres">
      <dgm:prSet presAssocID="{28028DE6-3FEC-4BE7-A4E6-AEE503D60B1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Pie Chart"/>
        </a:ext>
      </dgm:extLst>
    </dgm:pt>
    <dgm:pt modelId="{1B232771-6EFB-4B90-8D9A-FA1E2FAF9FDB}" type="pres">
      <dgm:prSet presAssocID="{28028DE6-3FEC-4BE7-A4E6-AEE503D60B11}" presName="spaceRect" presStyleCnt="0"/>
      <dgm:spPr/>
    </dgm:pt>
    <dgm:pt modelId="{06296D07-59A7-4CC8-8BE6-A0CB7AB213C6}" type="pres">
      <dgm:prSet presAssocID="{28028DE6-3FEC-4BE7-A4E6-AEE503D60B11}" presName="textRect" presStyleLbl="revTx" presStyleIdx="0" presStyleCnt="4">
        <dgm:presLayoutVars>
          <dgm:chMax val="1"/>
          <dgm:chPref val="1"/>
        </dgm:presLayoutVars>
      </dgm:prSet>
      <dgm:spPr/>
    </dgm:pt>
    <dgm:pt modelId="{4BFE71D5-F5E4-4371-ADD7-F91A2EE59B6B}" type="pres">
      <dgm:prSet presAssocID="{BDD0EA8A-CE1E-4A16-BE20-B1E8CC1156B9}" presName="sibTrans" presStyleLbl="sibTrans2D1" presStyleIdx="0" presStyleCnt="0"/>
      <dgm:spPr/>
    </dgm:pt>
    <dgm:pt modelId="{0C929B72-C8EE-46BA-ABD8-3D5F64F4512C}" type="pres">
      <dgm:prSet presAssocID="{D0DF8FBE-B0E7-4330-90D8-7F42A7682BD5}" presName="compNode" presStyleCnt="0"/>
      <dgm:spPr/>
    </dgm:pt>
    <dgm:pt modelId="{018C5C4D-B737-48EC-9C03-28B98CB0FE70}" type="pres">
      <dgm:prSet presAssocID="{D0DF8FBE-B0E7-4330-90D8-7F42A7682BD5}" presName="iconBgRect" presStyleLbl="bgShp" presStyleIdx="1" presStyleCnt="4"/>
      <dgm:spPr/>
    </dgm:pt>
    <dgm:pt modelId="{AFBDD43F-4CDD-43B7-A049-591A2AF03A06}" type="pres">
      <dgm:prSet presAssocID="{D0DF8FBE-B0E7-4330-90D8-7F42A7682BD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2047A272-994E-4727-8945-4E2E56C0912E}" type="pres">
      <dgm:prSet presAssocID="{D0DF8FBE-B0E7-4330-90D8-7F42A7682BD5}" presName="spaceRect" presStyleCnt="0"/>
      <dgm:spPr/>
    </dgm:pt>
    <dgm:pt modelId="{D8D52C6B-B640-40D2-8797-718A8E0D3A7C}" type="pres">
      <dgm:prSet presAssocID="{D0DF8FBE-B0E7-4330-90D8-7F42A7682BD5}" presName="textRect" presStyleLbl="revTx" presStyleIdx="1" presStyleCnt="4">
        <dgm:presLayoutVars>
          <dgm:chMax val="1"/>
          <dgm:chPref val="1"/>
        </dgm:presLayoutVars>
      </dgm:prSet>
      <dgm:spPr/>
    </dgm:pt>
    <dgm:pt modelId="{6B9DE2CD-42F7-4C85-8F3F-662B5DB241FD}" type="pres">
      <dgm:prSet presAssocID="{EAC33198-8940-4245-B344-C14105D401B9}" presName="sibTrans" presStyleLbl="sibTrans2D1" presStyleIdx="0" presStyleCnt="0"/>
      <dgm:spPr/>
    </dgm:pt>
    <dgm:pt modelId="{F37E613C-C5C7-4788-8716-48CDA4B623DB}" type="pres">
      <dgm:prSet presAssocID="{52B26F4E-D228-4929-9ACC-DD7978BD8922}" presName="compNode" presStyleCnt="0"/>
      <dgm:spPr/>
    </dgm:pt>
    <dgm:pt modelId="{27A901AB-03CB-47B6-B818-9BE3C28F6500}" type="pres">
      <dgm:prSet presAssocID="{52B26F4E-D228-4929-9ACC-DD7978BD8922}" presName="iconBgRect" presStyleLbl="bgShp" presStyleIdx="2" presStyleCnt="4"/>
      <dgm:spPr/>
    </dgm:pt>
    <dgm:pt modelId="{3BC86A57-AF4C-48CA-A872-2C47FAFDFB1A}" type="pres">
      <dgm:prSet presAssocID="{52B26F4E-D228-4929-9ACC-DD7978BD892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312B17CD-C061-4244-83E6-1A1832958F68}" type="pres">
      <dgm:prSet presAssocID="{52B26F4E-D228-4929-9ACC-DD7978BD8922}" presName="spaceRect" presStyleCnt="0"/>
      <dgm:spPr/>
    </dgm:pt>
    <dgm:pt modelId="{DB667DD7-AB83-4C71-9911-BF9E2235512A}" type="pres">
      <dgm:prSet presAssocID="{52B26F4E-D228-4929-9ACC-DD7978BD8922}" presName="textRect" presStyleLbl="revTx" presStyleIdx="2" presStyleCnt="4">
        <dgm:presLayoutVars>
          <dgm:chMax val="1"/>
          <dgm:chPref val="1"/>
        </dgm:presLayoutVars>
      </dgm:prSet>
      <dgm:spPr/>
    </dgm:pt>
    <dgm:pt modelId="{07AB126A-AA7E-41F3-A434-A9BD2C8A1104}" type="pres">
      <dgm:prSet presAssocID="{D0DE1DE0-1F58-487C-B550-2A47C5E4747E}" presName="sibTrans" presStyleLbl="sibTrans2D1" presStyleIdx="0" presStyleCnt="0"/>
      <dgm:spPr/>
    </dgm:pt>
    <dgm:pt modelId="{6CDF7504-3804-4428-BDD1-B7DB6D4509A3}" type="pres">
      <dgm:prSet presAssocID="{CF41CCE9-C34C-4E24-A903-9FEE157EDF10}" presName="compNode" presStyleCnt="0"/>
      <dgm:spPr/>
    </dgm:pt>
    <dgm:pt modelId="{0BC8B2A9-DD65-41C7-BD7E-61900CCB1066}" type="pres">
      <dgm:prSet presAssocID="{CF41CCE9-C34C-4E24-A903-9FEE157EDF10}" presName="iconBgRect" presStyleLbl="bgShp" presStyleIdx="3" presStyleCnt="4"/>
      <dgm:spPr/>
    </dgm:pt>
    <dgm:pt modelId="{11F01C7B-BD86-4938-AE4B-445D43F88101}" type="pres">
      <dgm:prSet presAssocID="{CF41CCE9-C34C-4E24-A903-9FEE157EDF1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48DCFF44-4B34-425F-80F1-16DCCFCD60F3}" type="pres">
      <dgm:prSet presAssocID="{CF41CCE9-C34C-4E24-A903-9FEE157EDF10}" presName="spaceRect" presStyleCnt="0"/>
      <dgm:spPr/>
    </dgm:pt>
    <dgm:pt modelId="{B58DB992-F436-41C2-A4F4-DFBD640C638B}" type="pres">
      <dgm:prSet presAssocID="{CF41CCE9-C34C-4E24-A903-9FEE157EDF1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8832F18-B622-43B9-9284-25A6D1B9C88A}" type="presOf" srcId="{D0DE1DE0-1F58-487C-B550-2A47C5E4747E}" destId="{07AB126A-AA7E-41F3-A434-A9BD2C8A1104}" srcOrd="0" destOrd="0" presId="urn:microsoft.com/office/officeart/2018/2/layout/IconCircleList"/>
    <dgm:cxn modelId="{44DEDC38-0B6A-4F08-B0B4-3419B8292FFB}" srcId="{74FD7BCB-5395-48BE-A26F-F9C97C903130}" destId="{28028DE6-3FEC-4BE7-A4E6-AEE503D60B11}" srcOrd="0" destOrd="0" parTransId="{9EFB7087-4739-4DA5-91F6-6CC7BA7B4768}" sibTransId="{BDD0EA8A-CE1E-4A16-BE20-B1E8CC1156B9}"/>
    <dgm:cxn modelId="{F706A33D-00C9-4D12-B68F-1212683D2CE7}" srcId="{74FD7BCB-5395-48BE-A26F-F9C97C903130}" destId="{52B26F4E-D228-4929-9ACC-DD7978BD8922}" srcOrd="2" destOrd="0" parTransId="{E600886A-313B-44F3-83BE-A96314BED3CB}" sibTransId="{D0DE1DE0-1F58-487C-B550-2A47C5E4747E}"/>
    <dgm:cxn modelId="{5CA2F441-24DC-40F3-AA10-B4949A412A9D}" type="presOf" srcId="{EAC33198-8940-4245-B344-C14105D401B9}" destId="{6B9DE2CD-42F7-4C85-8F3F-662B5DB241FD}" srcOrd="0" destOrd="0" presId="urn:microsoft.com/office/officeart/2018/2/layout/IconCircleList"/>
    <dgm:cxn modelId="{CC907451-CAE1-4686-8283-828E046E848A}" type="presOf" srcId="{CF41CCE9-C34C-4E24-A903-9FEE157EDF10}" destId="{B58DB992-F436-41C2-A4F4-DFBD640C638B}" srcOrd="0" destOrd="0" presId="urn:microsoft.com/office/officeart/2018/2/layout/IconCircleList"/>
    <dgm:cxn modelId="{6D06FB5E-FE7E-44BD-A8AE-3BAA00DA04FD}" srcId="{74FD7BCB-5395-48BE-A26F-F9C97C903130}" destId="{CF41CCE9-C34C-4E24-A903-9FEE157EDF10}" srcOrd="3" destOrd="0" parTransId="{0905F7A0-7FD5-410D-9B7E-827538759FD6}" sibTransId="{1BE507B3-9F4B-4C84-AE2A-DE9AD610E5CF}"/>
    <dgm:cxn modelId="{78BB4586-B0E2-4E94-9FB1-BB0BAE31AEDD}" srcId="{74FD7BCB-5395-48BE-A26F-F9C97C903130}" destId="{D0DF8FBE-B0E7-4330-90D8-7F42A7682BD5}" srcOrd="1" destOrd="0" parTransId="{6092A48B-EE82-4925-AB0C-0400CE9E29B6}" sibTransId="{EAC33198-8940-4245-B344-C14105D401B9}"/>
    <dgm:cxn modelId="{B143DC8F-4B8C-4AB8-9283-F1F2864765B7}" type="presOf" srcId="{BDD0EA8A-CE1E-4A16-BE20-B1E8CC1156B9}" destId="{4BFE71D5-F5E4-4371-ADD7-F91A2EE59B6B}" srcOrd="0" destOrd="0" presId="urn:microsoft.com/office/officeart/2018/2/layout/IconCircleList"/>
    <dgm:cxn modelId="{176F509C-93D2-4C9D-B500-EE867ACAEFAF}" type="presOf" srcId="{74FD7BCB-5395-48BE-A26F-F9C97C903130}" destId="{64DBD96D-5D29-4E69-9490-860DD43824F5}" srcOrd="0" destOrd="0" presId="urn:microsoft.com/office/officeart/2018/2/layout/IconCircleList"/>
    <dgm:cxn modelId="{E11FAAC6-0564-4A22-95B4-B33AE252D97C}" type="presOf" srcId="{52B26F4E-D228-4929-9ACC-DD7978BD8922}" destId="{DB667DD7-AB83-4C71-9911-BF9E2235512A}" srcOrd="0" destOrd="0" presId="urn:microsoft.com/office/officeart/2018/2/layout/IconCircleList"/>
    <dgm:cxn modelId="{744D33CB-997A-46A2-A2DD-7283B2CB812E}" type="presOf" srcId="{D0DF8FBE-B0E7-4330-90D8-7F42A7682BD5}" destId="{D8D52C6B-B640-40D2-8797-718A8E0D3A7C}" srcOrd="0" destOrd="0" presId="urn:microsoft.com/office/officeart/2018/2/layout/IconCircleList"/>
    <dgm:cxn modelId="{916DC7DA-7B3B-443F-99D0-2516D159555A}" type="presOf" srcId="{28028DE6-3FEC-4BE7-A4E6-AEE503D60B11}" destId="{06296D07-59A7-4CC8-8BE6-A0CB7AB213C6}" srcOrd="0" destOrd="0" presId="urn:microsoft.com/office/officeart/2018/2/layout/IconCircleList"/>
    <dgm:cxn modelId="{FDD9111E-E7F0-4E4F-84B8-40018CA64A76}" type="presParOf" srcId="{64DBD96D-5D29-4E69-9490-860DD43824F5}" destId="{6F4A160D-2BFA-43EA-A432-295E82B77798}" srcOrd="0" destOrd="0" presId="urn:microsoft.com/office/officeart/2018/2/layout/IconCircleList"/>
    <dgm:cxn modelId="{B5479B40-B51A-404D-A789-A0D0FA41CD9C}" type="presParOf" srcId="{6F4A160D-2BFA-43EA-A432-295E82B77798}" destId="{35320635-F572-4877-A208-63B4A89F86C7}" srcOrd="0" destOrd="0" presId="urn:microsoft.com/office/officeart/2018/2/layout/IconCircleList"/>
    <dgm:cxn modelId="{CBEED6DF-9287-42DC-8853-C8AFCB8EE3D1}" type="presParOf" srcId="{35320635-F572-4877-A208-63B4A89F86C7}" destId="{195104C8-C5A6-40DD-B529-16C8C9D6DC3A}" srcOrd="0" destOrd="0" presId="urn:microsoft.com/office/officeart/2018/2/layout/IconCircleList"/>
    <dgm:cxn modelId="{4B9C6C27-3FC5-4409-9CC8-8CC3945C147B}" type="presParOf" srcId="{35320635-F572-4877-A208-63B4A89F86C7}" destId="{F0C590F4-BAEE-43A6-831F-C2EB0A5ADF14}" srcOrd="1" destOrd="0" presId="urn:microsoft.com/office/officeart/2018/2/layout/IconCircleList"/>
    <dgm:cxn modelId="{9A15873E-455E-44E4-944E-3A1739B0A181}" type="presParOf" srcId="{35320635-F572-4877-A208-63B4A89F86C7}" destId="{1B232771-6EFB-4B90-8D9A-FA1E2FAF9FDB}" srcOrd="2" destOrd="0" presId="urn:microsoft.com/office/officeart/2018/2/layout/IconCircleList"/>
    <dgm:cxn modelId="{3612EE91-D217-483A-B313-41D1E78C699F}" type="presParOf" srcId="{35320635-F572-4877-A208-63B4A89F86C7}" destId="{06296D07-59A7-4CC8-8BE6-A0CB7AB213C6}" srcOrd="3" destOrd="0" presId="urn:microsoft.com/office/officeart/2018/2/layout/IconCircleList"/>
    <dgm:cxn modelId="{69BFB582-CACF-4AE3-A188-EBDC10C6CEF6}" type="presParOf" srcId="{6F4A160D-2BFA-43EA-A432-295E82B77798}" destId="{4BFE71D5-F5E4-4371-ADD7-F91A2EE59B6B}" srcOrd="1" destOrd="0" presId="urn:microsoft.com/office/officeart/2018/2/layout/IconCircleList"/>
    <dgm:cxn modelId="{07110D96-07C8-4927-A771-A3F10DB10E46}" type="presParOf" srcId="{6F4A160D-2BFA-43EA-A432-295E82B77798}" destId="{0C929B72-C8EE-46BA-ABD8-3D5F64F4512C}" srcOrd="2" destOrd="0" presId="urn:microsoft.com/office/officeart/2018/2/layout/IconCircleList"/>
    <dgm:cxn modelId="{10E4A74E-9734-43E3-BF45-988C42D8B96E}" type="presParOf" srcId="{0C929B72-C8EE-46BA-ABD8-3D5F64F4512C}" destId="{018C5C4D-B737-48EC-9C03-28B98CB0FE70}" srcOrd="0" destOrd="0" presId="urn:microsoft.com/office/officeart/2018/2/layout/IconCircleList"/>
    <dgm:cxn modelId="{538BAC19-D4C9-4CC9-B1FC-13B079D41551}" type="presParOf" srcId="{0C929B72-C8EE-46BA-ABD8-3D5F64F4512C}" destId="{AFBDD43F-4CDD-43B7-A049-591A2AF03A06}" srcOrd="1" destOrd="0" presId="urn:microsoft.com/office/officeart/2018/2/layout/IconCircleList"/>
    <dgm:cxn modelId="{B6287932-F7D4-4F21-8320-8AD9D31EE734}" type="presParOf" srcId="{0C929B72-C8EE-46BA-ABD8-3D5F64F4512C}" destId="{2047A272-994E-4727-8945-4E2E56C0912E}" srcOrd="2" destOrd="0" presId="urn:microsoft.com/office/officeart/2018/2/layout/IconCircleList"/>
    <dgm:cxn modelId="{7CAAC317-2048-4EE6-9299-906BE2D2566E}" type="presParOf" srcId="{0C929B72-C8EE-46BA-ABD8-3D5F64F4512C}" destId="{D8D52C6B-B640-40D2-8797-718A8E0D3A7C}" srcOrd="3" destOrd="0" presId="urn:microsoft.com/office/officeart/2018/2/layout/IconCircleList"/>
    <dgm:cxn modelId="{E96A0D7C-12D3-4726-8138-537C330876C9}" type="presParOf" srcId="{6F4A160D-2BFA-43EA-A432-295E82B77798}" destId="{6B9DE2CD-42F7-4C85-8F3F-662B5DB241FD}" srcOrd="3" destOrd="0" presId="urn:microsoft.com/office/officeart/2018/2/layout/IconCircleList"/>
    <dgm:cxn modelId="{2553181B-2862-4B90-A3CB-A132BF59E914}" type="presParOf" srcId="{6F4A160D-2BFA-43EA-A432-295E82B77798}" destId="{F37E613C-C5C7-4788-8716-48CDA4B623DB}" srcOrd="4" destOrd="0" presId="urn:microsoft.com/office/officeart/2018/2/layout/IconCircleList"/>
    <dgm:cxn modelId="{8E033EA4-F119-41FB-9F6D-4931CEC2481B}" type="presParOf" srcId="{F37E613C-C5C7-4788-8716-48CDA4B623DB}" destId="{27A901AB-03CB-47B6-B818-9BE3C28F6500}" srcOrd="0" destOrd="0" presId="urn:microsoft.com/office/officeart/2018/2/layout/IconCircleList"/>
    <dgm:cxn modelId="{70962E2F-5F02-48AF-B477-E70F8644D96D}" type="presParOf" srcId="{F37E613C-C5C7-4788-8716-48CDA4B623DB}" destId="{3BC86A57-AF4C-48CA-A872-2C47FAFDFB1A}" srcOrd="1" destOrd="0" presId="urn:microsoft.com/office/officeart/2018/2/layout/IconCircleList"/>
    <dgm:cxn modelId="{1C3D4A77-746D-4605-968B-9008C0544CED}" type="presParOf" srcId="{F37E613C-C5C7-4788-8716-48CDA4B623DB}" destId="{312B17CD-C061-4244-83E6-1A1832958F68}" srcOrd="2" destOrd="0" presId="urn:microsoft.com/office/officeart/2018/2/layout/IconCircleList"/>
    <dgm:cxn modelId="{EC0032E6-A574-4EAA-9970-F99BE0DB6EAB}" type="presParOf" srcId="{F37E613C-C5C7-4788-8716-48CDA4B623DB}" destId="{DB667DD7-AB83-4C71-9911-BF9E2235512A}" srcOrd="3" destOrd="0" presId="urn:microsoft.com/office/officeart/2018/2/layout/IconCircleList"/>
    <dgm:cxn modelId="{5F889D15-1E53-4B54-9FE4-5108DDAAA988}" type="presParOf" srcId="{6F4A160D-2BFA-43EA-A432-295E82B77798}" destId="{07AB126A-AA7E-41F3-A434-A9BD2C8A1104}" srcOrd="5" destOrd="0" presId="urn:microsoft.com/office/officeart/2018/2/layout/IconCircleList"/>
    <dgm:cxn modelId="{04B864DE-C47F-4171-82E2-68FE3E368DB6}" type="presParOf" srcId="{6F4A160D-2BFA-43EA-A432-295E82B77798}" destId="{6CDF7504-3804-4428-BDD1-B7DB6D4509A3}" srcOrd="6" destOrd="0" presId="urn:microsoft.com/office/officeart/2018/2/layout/IconCircleList"/>
    <dgm:cxn modelId="{BD3CA64D-F25E-4CB7-8B97-1EF16324952E}" type="presParOf" srcId="{6CDF7504-3804-4428-BDD1-B7DB6D4509A3}" destId="{0BC8B2A9-DD65-41C7-BD7E-61900CCB1066}" srcOrd="0" destOrd="0" presId="urn:microsoft.com/office/officeart/2018/2/layout/IconCircleList"/>
    <dgm:cxn modelId="{FB7C00C6-DAF2-4159-9790-2A790E7FC54C}" type="presParOf" srcId="{6CDF7504-3804-4428-BDD1-B7DB6D4509A3}" destId="{11F01C7B-BD86-4938-AE4B-445D43F88101}" srcOrd="1" destOrd="0" presId="urn:microsoft.com/office/officeart/2018/2/layout/IconCircleList"/>
    <dgm:cxn modelId="{637D965C-58CA-403D-8F0A-9BEDF56567FA}" type="presParOf" srcId="{6CDF7504-3804-4428-BDD1-B7DB6D4509A3}" destId="{48DCFF44-4B34-425F-80F1-16DCCFCD60F3}" srcOrd="2" destOrd="0" presId="urn:microsoft.com/office/officeart/2018/2/layout/IconCircleList"/>
    <dgm:cxn modelId="{19B5B021-DE0F-435E-A892-821421329578}" type="presParOf" srcId="{6CDF7504-3804-4428-BDD1-B7DB6D4509A3}" destId="{B58DB992-F436-41C2-A4F4-DFBD640C638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925608-48C0-4A3A-9968-940667534022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F2824CF-1FE7-4A0C-9667-041678742739}">
      <dgm:prSet/>
      <dgm:spPr/>
      <dgm:t>
        <a:bodyPr/>
        <a:lstStyle/>
        <a:p>
          <a:r>
            <a:rPr lang="en-US"/>
            <a:t>Sprockets-rails</a:t>
          </a:r>
        </a:p>
      </dgm:t>
    </dgm:pt>
    <dgm:pt modelId="{5A04BA97-21FF-4117-89F4-AB5CE4EC0BD6}" type="parTrans" cxnId="{14C302E9-5DE0-4058-BD50-952888B61F7F}">
      <dgm:prSet/>
      <dgm:spPr/>
      <dgm:t>
        <a:bodyPr/>
        <a:lstStyle/>
        <a:p>
          <a:endParaRPr lang="en-US"/>
        </a:p>
      </dgm:t>
    </dgm:pt>
    <dgm:pt modelId="{04920AD5-2919-416C-9EA0-070A19E42B9B}" type="sibTrans" cxnId="{14C302E9-5DE0-4058-BD50-952888B61F7F}">
      <dgm:prSet/>
      <dgm:spPr/>
      <dgm:t>
        <a:bodyPr/>
        <a:lstStyle/>
        <a:p>
          <a:endParaRPr lang="en-US"/>
        </a:p>
      </dgm:t>
    </dgm:pt>
    <dgm:pt modelId="{2B841E5B-F52B-4695-9A01-F873DFF5BE1E}">
      <dgm:prSet/>
      <dgm:spPr/>
      <dgm:t>
        <a:bodyPr/>
        <a:lstStyle/>
        <a:p>
          <a:r>
            <a:rPr lang="en-US"/>
            <a:t>Original asset pipeline for Rails</a:t>
          </a:r>
        </a:p>
      </dgm:t>
    </dgm:pt>
    <dgm:pt modelId="{6720AD81-9F55-4407-B5AC-62CB4F03BCED}" type="parTrans" cxnId="{140F524B-0C26-462F-A9D2-4631E2532A8A}">
      <dgm:prSet/>
      <dgm:spPr/>
      <dgm:t>
        <a:bodyPr/>
        <a:lstStyle/>
        <a:p>
          <a:endParaRPr lang="en-US"/>
        </a:p>
      </dgm:t>
    </dgm:pt>
    <dgm:pt modelId="{4BDE8219-1781-4A30-A776-23C4B0A4983C}" type="sibTrans" cxnId="{140F524B-0C26-462F-A9D2-4631E2532A8A}">
      <dgm:prSet/>
      <dgm:spPr/>
      <dgm:t>
        <a:bodyPr/>
        <a:lstStyle/>
        <a:p>
          <a:endParaRPr lang="en-US"/>
        </a:p>
      </dgm:t>
    </dgm:pt>
    <dgm:pt modelId="{0EA1527C-92D3-4389-86DA-10D6AAD50B0C}">
      <dgm:prSet/>
      <dgm:spPr/>
      <dgm:t>
        <a:bodyPr/>
        <a:lstStyle/>
        <a:p>
          <a:r>
            <a:rPr lang="en-US"/>
            <a:t>Sqlite3</a:t>
          </a:r>
        </a:p>
      </dgm:t>
    </dgm:pt>
    <dgm:pt modelId="{16DE89AF-3957-40DD-8E41-F4B813CBE00E}" type="parTrans" cxnId="{040BAF9F-8B94-43A4-9225-4341340ED10F}">
      <dgm:prSet/>
      <dgm:spPr/>
      <dgm:t>
        <a:bodyPr/>
        <a:lstStyle/>
        <a:p>
          <a:endParaRPr lang="en-US"/>
        </a:p>
      </dgm:t>
    </dgm:pt>
    <dgm:pt modelId="{65354607-87FA-4B53-A0CD-F3714B0D3AFD}" type="sibTrans" cxnId="{040BAF9F-8B94-43A4-9225-4341340ED10F}">
      <dgm:prSet/>
      <dgm:spPr/>
      <dgm:t>
        <a:bodyPr/>
        <a:lstStyle/>
        <a:p>
          <a:endParaRPr lang="en-US"/>
        </a:p>
      </dgm:t>
    </dgm:pt>
    <dgm:pt modelId="{962BBA26-53C7-44C5-84D5-0832E8EC1C4B}">
      <dgm:prSet/>
      <dgm:spPr/>
      <dgm:t>
        <a:bodyPr/>
        <a:lstStyle/>
        <a:p>
          <a:r>
            <a:rPr lang="en-US"/>
            <a:t>Used as the database for records</a:t>
          </a:r>
        </a:p>
      </dgm:t>
    </dgm:pt>
    <dgm:pt modelId="{7ACC720F-E4E9-4401-AE61-2AAB9048CA7E}" type="parTrans" cxnId="{F5F87879-B111-41FF-B3A1-423E02AF7919}">
      <dgm:prSet/>
      <dgm:spPr/>
      <dgm:t>
        <a:bodyPr/>
        <a:lstStyle/>
        <a:p>
          <a:endParaRPr lang="en-US"/>
        </a:p>
      </dgm:t>
    </dgm:pt>
    <dgm:pt modelId="{CF73600A-DF12-4C71-8D2D-B6AFDD1CAD04}" type="sibTrans" cxnId="{F5F87879-B111-41FF-B3A1-423E02AF7919}">
      <dgm:prSet/>
      <dgm:spPr/>
      <dgm:t>
        <a:bodyPr/>
        <a:lstStyle/>
        <a:p>
          <a:endParaRPr lang="en-US"/>
        </a:p>
      </dgm:t>
    </dgm:pt>
    <dgm:pt modelId="{8EFE8FCF-0F70-4D1C-965B-484236CC9ECC}">
      <dgm:prSet/>
      <dgm:spPr/>
      <dgm:t>
        <a:bodyPr/>
        <a:lstStyle/>
        <a:p>
          <a:r>
            <a:rPr lang="en-US"/>
            <a:t>Puma</a:t>
          </a:r>
        </a:p>
      </dgm:t>
    </dgm:pt>
    <dgm:pt modelId="{FC0B4BE1-B0EB-4169-8973-2C7A1C894D7D}" type="parTrans" cxnId="{8540EDC8-6F2E-4C60-A028-79C6C31780E7}">
      <dgm:prSet/>
      <dgm:spPr/>
      <dgm:t>
        <a:bodyPr/>
        <a:lstStyle/>
        <a:p>
          <a:endParaRPr lang="en-US"/>
        </a:p>
      </dgm:t>
    </dgm:pt>
    <dgm:pt modelId="{E0803CAF-EEFC-4FB7-B20A-9CB9187979DB}" type="sibTrans" cxnId="{8540EDC8-6F2E-4C60-A028-79C6C31780E7}">
      <dgm:prSet/>
      <dgm:spPr/>
      <dgm:t>
        <a:bodyPr/>
        <a:lstStyle/>
        <a:p>
          <a:endParaRPr lang="en-US"/>
        </a:p>
      </dgm:t>
    </dgm:pt>
    <dgm:pt modelId="{75A6149C-8CA3-4E72-B105-9848A5ADB2ED}">
      <dgm:prSet/>
      <dgm:spPr/>
      <dgm:t>
        <a:bodyPr/>
        <a:lstStyle/>
        <a:p>
          <a:r>
            <a:rPr lang="en-US"/>
            <a:t>Used for the web server</a:t>
          </a:r>
        </a:p>
      </dgm:t>
    </dgm:pt>
    <dgm:pt modelId="{EAB683B3-B3ED-4E9B-B8E2-FDB4E8C53299}" type="parTrans" cxnId="{402BD9DD-DFF8-42DC-AB8B-A743F399E57B}">
      <dgm:prSet/>
      <dgm:spPr/>
      <dgm:t>
        <a:bodyPr/>
        <a:lstStyle/>
        <a:p>
          <a:endParaRPr lang="en-US"/>
        </a:p>
      </dgm:t>
    </dgm:pt>
    <dgm:pt modelId="{12056153-7DA4-408F-92D4-66942C997D4A}" type="sibTrans" cxnId="{402BD9DD-DFF8-42DC-AB8B-A743F399E57B}">
      <dgm:prSet/>
      <dgm:spPr/>
      <dgm:t>
        <a:bodyPr/>
        <a:lstStyle/>
        <a:p>
          <a:endParaRPr lang="en-US"/>
        </a:p>
      </dgm:t>
    </dgm:pt>
    <dgm:pt modelId="{E719E590-3873-49A0-8EC7-AA337E2D0C2D}">
      <dgm:prSet/>
      <dgm:spPr/>
      <dgm:t>
        <a:bodyPr/>
        <a:lstStyle/>
        <a:p>
          <a:r>
            <a:rPr lang="en-US"/>
            <a:t>Importmap-rails</a:t>
          </a:r>
        </a:p>
      </dgm:t>
    </dgm:pt>
    <dgm:pt modelId="{7C594348-9E75-4DFE-A65C-24C5EE5972E6}" type="parTrans" cxnId="{13BE24D9-F5BF-47DD-9A55-B4327CCF69CF}">
      <dgm:prSet/>
      <dgm:spPr/>
      <dgm:t>
        <a:bodyPr/>
        <a:lstStyle/>
        <a:p>
          <a:endParaRPr lang="en-US"/>
        </a:p>
      </dgm:t>
    </dgm:pt>
    <dgm:pt modelId="{CACFEAD9-057A-47DF-B901-328D2702F7A0}" type="sibTrans" cxnId="{13BE24D9-F5BF-47DD-9A55-B4327CCF69CF}">
      <dgm:prSet/>
      <dgm:spPr/>
      <dgm:t>
        <a:bodyPr/>
        <a:lstStyle/>
        <a:p>
          <a:endParaRPr lang="en-US"/>
        </a:p>
      </dgm:t>
    </dgm:pt>
    <dgm:pt modelId="{EE53A3AF-F8F4-41A4-A3EE-8B988151CF71}">
      <dgm:prSet/>
      <dgm:spPr/>
      <dgm:t>
        <a:bodyPr/>
        <a:lstStyle/>
        <a:p>
          <a:r>
            <a:rPr lang="en-US"/>
            <a:t>Javascript with ESM import maps</a:t>
          </a:r>
        </a:p>
      </dgm:t>
    </dgm:pt>
    <dgm:pt modelId="{41ACBBB1-C2EC-4C54-B4DC-FDAD632A14DB}" type="parTrans" cxnId="{49E2C7F6-B07E-46F0-BF70-258705623341}">
      <dgm:prSet/>
      <dgm:spPr/>
      <dgm:t>
        <a:bodyPr/>
        <a:lstStyle/>
        <a:p>
          <a:endParaRPr lang="en-US"/>
        </a:p>
      </dgm:t>
    </dgm:pt>
    <dgm:pt modelId="{94EB25D0-C743-4B3D-8FAC-EE7880F4B1E1}" type="sibTrans" cxnId="{49E2C7F6-B07E-46F0-BF70-258705623341}">
      <dgm:prSet/>
      <dgm:spPr/>
      <dgm:t>
        <a:bodyPr/>
        <a:lstStyle/>
        <a:p>
          <a:endParaRPr lang="en-US"/>
        </a:p>
      </dgm:t>
    </dgm:pt>
    <dgm:pt modelId="{F095A3EA-AFC3-401A-90F3-3840D18124CF}">
      <dgm:prSet/>
      <dgm:spPr/>
      <dgm:t>
        <a:bodyPr/>
        <a:lstStyle/>
        <a:p>
          <a:r>
            <a:rPr lang="en-US"/>
            <a:t>Turbo-rails</a:t>
          </a:r>
        </a:p>
      </dgm:t>
    </dgm:pt>
    <dgm:pt modelId="{5609846C-7ABC-4CF2-9558-429B51F300C5}" type="parTrans" cxnId="{CF9D8D14-0035-4CD6-9BC7-A311F5B44F22}">
      <dgm:prSet/>
      <dgm:spPr/>
      <dgm:t>
        <a:bodyPr/>
        <a:lstStyle/>
        <a:p>
          <a:endParaRPr lang="en-US"/>
        </a:p>
      </dgm:t>
    </dgm:pt>
    <dgm:pt modelId="{38955DAA-0D5C-4E38-8797-BA41F0B256A1}" type="sibTrans" cxnId="{CF9D8D14-0035-4CD6-9BC7-A311F5B44F22}">
      <dgm:prSet/>
      <dgm:spPr/>
      <dgm:t>
        <a:bodyPr/>
        <a:lstStyle/>
        <a:p>
          <a:endParaRPr lang="en-US"/>
        </a:p>
      </dgm:t>
    </dgm:pt>
    <dgm:pt modelId="{7220FD6C-F18F-40B7-A7A8-D42AA309DE4B}">
      <dgm:prSet/>
      <dgm:spPr/>
      <dgm:t>
        <a:bodyPr/>
        <a:lstStyle/>
        <a:p>
          <a:r>
            <a:rPr lang="en-US"/>
            <a:t>Page accelerator</a:t>
          </a:r>
        </a:p>
      </dgm:t>
    </dgm:pt>
    <dgm:pt modelId="{2C46F40B-7682-46EF-B450-5EF6378059A9}" type="parTrans" cxnId="{9B7D3C35-074E-4D1B-8C34-D4E527E7F844}">
      <dgm:prSet/>
      <dgm:spPr/>
      <dgm:t>
        <a:bodyPr/>
        <a:lstStyle/>
        <a:p>
          <a:endParaRPr lang="en-US"/>
        </a:p>
      </dgm:t>
    </dgm:pt>
    <dgm:pt modelId="{E03B4C42-889F-4F4F-8B8C-8D77CCFADA01}" type="sibTrans" cxnId="{9B7D3C35-074E-4D1B-8C34-D4E527E7F844}">
      <dgm:prSet/>
      <dgm:spPr/>
      <dgm:t>
        <a:bodyPr/>
        <a:lstStyle/>
        <a:p>
          <a:endParaRPr lang="en-US"/>
        </a:p>
      </dgm:t>
    </dgm:pt>
    <dgm:pt modelId="{F0CB76C4-DC22-43E1-B5C6-7EB3B21F8162}">
      <dgm:prSet/>
      <dgm:spPr/>
      <dgm:t>
        <a:bodyPr/>
        <a:lstStyle/>
        <a:p>
          <a:r>
            <a:rPr lang="en-US"/>
            <a:t>Stimulus rails</a:t>
          </a:r>
        </a:p>
      </dgm:t>
    </dgm:pt>
    <dgm:pt modelId="{2B72954E-C554-4B8F-B702-FAC85A03B782}" type="parTrans" cxnId="{8DEB4A77-8F66-43BC-8F2A-2BBA2E86018D}">
      <dgm:prSet/>
      <dgm:spPr/>
      <dgm:t>
        <a:bodyPr/>
        <a:lstStyle/>
        <a:p>
          <a:endParaRPr lang="en-US"/>
        </a:p>
      </dgm:t>
    </dgm:pt>
    <dgm:pt modelId="{CBEE8A7F-6557-44B1-A6CF-2258A035DEDA}" type="sibTrans" cxnId="{8DEB4A77-8F66-43BC-8F2A-2BBA2E86018D}">
      <dgm:prSet/>
      <dgm:spPr/>
      <dgm:t>
        <a:bodyPr/>
        <a:lstStyle/>
        <a:p>
          <a:endParaRPr lang="en-US"/>
        </a:p>
      </dgm:t>
    </dgm:pt>
    <dgm:pt modelId="{4471B0E7-ABBA-45C1-9859-9443AB56DE8A}">
      <dgm:prSet/>
      <dgm:spPr/>
      <dgm:t>
        <a:bodyPr/>
        <a:lstStyle/>
        <a:p>
          <a:r>
            <a:rPr lang="en-US"/>
            <a:t>Javascript framework</a:t>
          </a:r>
        </a:p>
      </dgm:t>
    </dgm:pt>
    <dgm:pt modelId="{1BB433C5-6978-4827-BF26-82C590F4AF33}" type="parTrans" cxnId="{AC95C19A-235F-4AE5-94A3-B8F9BF3A58F7}">
      <dgm:prSet/>
      <dgm:spPr/>
      <dgm:t>
        <a:bodyPr/>
        <a:lstStyle/>
        <a:p>
          <a:endParaRPr lang="en-US"/>
        </a:p>
      </dgm:t>
    </dgm:pt>
    <dgm:pt modelId="{1B0348C5-70EE-4835-92A0-FE02F75886C4}" type="sibTrans" cxnId="{AC95C19A-235F-4AE5-94A3-B8F9BF3A58F7}">
      <dgm:prSet/>
      <dgm:spPr/>
      <dgm:t>
        <a:bodyPr/>
        <a:lstStyle/>
        <a:p>
          <a:endParaRPr lang="en-US"/>
        </a:p>
      </dgm:t>
    </dgm:pt>
    <dgm:pt modelId="{C9F2C5E4-236C-4FFE-89EE-A6CA67A292D8}">
      <dgm:prSet/>
      <dgm:spPr/>
      <dgm:t>
        <a:bodyPr/>
        <a:lstStyle/>
        <a:p>
          <a:r>
            <a:rPr lang="en-US"/>
            <a:t>Jbuilder</a:t>
          </a:r>
        </a:p>
      </dgm:t>
    </dgm:pt>
    <dgm:pt modelId="{3C88CD4B-32E5-444F-9A14-B79B2BC970D1}" type="parTrans" cxnId="{F52D904F-BCC3-4D1E-B4B5-59DA13BE6C16}">
      <dgm:prSet/>
      <dgm:spPr/>
      <dgm:t>
        <a:bodyPr/>
        <a:lstStyle/>
        <a:p>
          <a:endParaRPr lang="en-US"/>
        </a:p>
      </dgm:t>
    </dgm:pt>
    <dgm:pt modelId="{FC63D703-0BD2-46D4-A014-84ED5125CF5F}" type="sibTrans" cxnId="{F52D904F-BCC3-4D1E-B4B5-59DA13BE6C16}">
      <dgm:prSet/>
      <dgm:spPr/>
      <dgm:t>
        <a:bodyPr/>
        <a:lstStyle/>
        <a:p>
          <a:endParaRPr lang="en-US"/>
        </a:p>
      </dgm:t>
    </dgm:pt>
    <dgm:pt modelId="{6990E0E9-D5D9-4163-B103-F4CD715F6DA4}">
      <dgm:prSet/>
      <dgm:spPr/>
      <dgm:t>
        <a:bodyPr/>
        <a:lstStyle/>
        <a:p>
          <a:r>
            <a:rPr lang="en-US"/>
            <a:t>Builds JSON API’s</a:t>
          </a:r>
        </a:p>
      </dgm:t>
    </dgm:pt>
    <dgm:pt modelId="{985B1D20-FD07-46D6-B1CB-ED7DAF6A50EA}" type="parTrans" cxnId="{180B00BD-48BA-4DBE-9C74-A8796E6B3F0D}">
      <dgm:prSet/>
      <dgm:spPr/>
      <dgm:t>
        <a:bodyPr/>
        <a:lstStyle/>
        <a:p>
          <a:endParaRPr lang="en-US"/>
        </a:p>
      </dgm:t>
    </dgm:pt>
    <dgm:pt modelId="{50C4B8C6-25B9-4AF3-B9BA-09540DCEB999}" type="sibTrans" cxnId="{180B00BD-48BA-4DBE-9C74-A8796E6B3F0D}">
      <dgm:prSet/>
      <dgm:spPr/>
      <dgm:t>
        <a:bodyPr/>
        <a:lstStyle/>
        <a:p>
          <a:endParaRPr lang="en-US"/>
        </a:p>
      </dgm:t>
    </dgm:pt>
    <dgm:pt modelId="{06406328-C645-4D3C-80A3-3B2B87111266}">
      <dgm:prSet/>
      <dgm:spPr/>
      <dgm:t>
        <a:bodyPr/>
        <a:lstStyle/>
        <a:p>
          <a:r>
            <a:rPr lang="en-US"/>
            <a:t>Tzinfo-data</a:t>
          </a:r>
        </a:p>
      </dgm:t>
    </dgm:pt>
    <dgm:pt modelId="{2A5ABC2B-FE11-457E-B289-F163ACA4A7F3}" type="parTrans" cxnId="{CC6CA33C-F9E1-44C8-8C55-06B04B8C58B2}">
      <dgm:prSet/>
      <dgm:spPr/>
      <dgm:t>
        <a:bodyPr/>
        <a:lstStyle/>
        <a:p>
          <a:endParaRPr lang="en-US"/>
        </a:p>
      </dgm:t>
    </dgm:pt>
    <dgm:pt modelId="{7D59BC46-DE81-466D-BBBD-785D0C82B014}" type="sibTrans" cxnId="{CC6CA33C-F9E1-44C8-8C55-06B04B8C58B2}">
      <dgm:prSet/>
      <dgm:spPr/>
      <dgm:t>
        <a:bodyPr/>
        <a:lstStyle/>
        <a:p>
          <a:endParaRPr lang="en-US"/>
        </a:p>
      </dgm:t>
    </dgm:pt>
    <dgm:pt modelId="{74CFF098-0996-4734-B2A4-9CBC15212546}">
      <dgm:prSet/>
      <dgm:spPr/>
      <dgm:t>
        <a:bodyPr/>
        <a:lstStyle/>
        <a:p>
          <a:r>
            <a:rPr lang="en-US"/>
            <a:t>Windows does not have zoneinfo files, utilized as a workaround</a:t>
          </a:r>
        </a:p>
      </dgm:t>
    </dgm:pt>
    <dgm:pt modelId="{5800BA09-3E71-48D9-A7D3-CC049253AA0F}" type="parTrans" cxnId="{84847E4F-0E92-440C-8ECC-C33D2A8110F9}">
      <dgm:prSet/>
      <dgm:spPr/>
      <dgm:t>
        <a:bodyPr/>
        <a:lstStyle/>
        <a:p>
          <a:endParaRPr lang="en-US"/>
        </a:p>
      </dgm:t>
    </dgm:pt>
    <dgm:pt modelId="{266B8675-957B-4E49-B58E-040701CB7169}" type="sibTrans" cxnId="{84847E4F-0E92-440C-8ECC-C33D2A8110F9}">
      <dgm:prSet/>
      <dgm:spPr/>
      <dgm:t>
        <a:bodyPr/>
        <a:lstStyle/>
        <a:p>
          <a:endParaRPr lang="en-US"/>
        </a:p>
      </dgm:t>
    </dgm:pt>
    <dgm:pt modelId="{4166D1EE-BAA4-446D-93AB-52DB372912C6}">
      <dgm:prSet/>
      <dgm:spPr/>
      <dgm:t>
        <a:bodyPr/>
        <a:lstStyle/>
        <a:p>
          <a:r>
            <a:rPr lang="en-US"/>
            <a:t>Bootsnap</a:t>
          </a:r>
        </a:p>
      </dgm:t>
    </dgm:pt>
    <dgm:pt modelId="{1CAE7F76-6EF4-467F-B0FE-3191C981FE10}" type="parTrans" cxnId="{E03F77D0-C085-4C08-9D61-D2A13B0DED23}">
      <dgm:prSet/>
      <dgm:spPr/>
      <dgm:t>
        <a:bodyPr/>
        <a:lstStyle/>
        <a:p>
          <a:endParaRPr lang="en-US"/>
        </a:p>
      </dgm:t>
    </dgm:pt>
    <dgm:pt modelId="{3683EEE4-A329-47BD-BF01-F1D9BDAC29C5}" type="sibTrans" cxnId="{E03F77D0-C085-4C08-9D61-D2A13B0DED23}">
      <dgm:prSet/>
      <dgm:spPr/>
      <dgm:t>
        <a:bodyPr/>
        <a:lstStyle/>
        <a:p>
          <a:endParaRPr lang="en-US"/>
        </a:p>
      </dgm:t>
    </dgm:pt>
    <dgm:pt modelId="{4637B847-89BE-46E4-ABB5-FAFD19CA8482}">
      <dgm:prSet/>
      <dgm:spPr/>
      <dgm:t>
        <a:bodyPr/>
        <a:lstStyle/>
        <a:p>
          <a:r>
            <a:rPr lang="en-US"/>
            <a:t>Reduces boot times through caching</a:t>
          </a:r>
        </a:p>
      </dgm:t>
    </dgm:pt>
    <dgm:pt modelId="{D47F2DF6-7A24-4F3A-842D-D4D110323CD6}" type="parTrans" cxnId="{8ACB8E13-0587-441A-8AC2-3AFE2E7510A2}">
      <dgm:prSet/>
      <dgm:spPr/>
      <dgm:t>
        <a:bodyPr/>
        <a:lstStyle/>
        <a:p>
          <a:endParaRPr lang="en-US"/>
        </a:p>
      </dgm:t>
    </dgm:pt>
    <dgm:pt modelId="{456641D5-BE68-40FF-ACC3-222CECD8B87F}" type="sibTrans" cxnId="{8ACB8E13-0587-441A-8AC2-3AFE2E7510A2}">
      <dgm:prSet/>
      <dgm:spPr/>
      <dgm:t>
        <a:bodyPr/>
        <a:lstStyle/>
        <a:p>
          <a:endParaRPr lang="en-US"/>
        </a:p>
      </dgm:t>
    </dgm:pt>
    <dgm:pt modelId="{FF7E3F11-2075-4DCC-BFF6-E0A29735EF18}" type="pres">
      <dgm:prSet presAssocID="{90925608-48C0-4A3A-9968-940667534022}" presName="diagram" presStyleCnt="0">
        <dgm:presLayoutVars>
          <dgm:dir/>
          <dgm:resizeHandles val="exact"/>
        </dgm:presLayoutVars>
      </dgm:prSet>
      <dgm:spPr/>
    </dgm:pt>
    <dgm:pt modelId="{380EB431-3E4F-408D-B25C-876074D9B0EE}" type="pres">
      <dgm:prSet presAssocID="{AF2824CF-1FE7-4A0C-9667-041678742739}" presName="node" presStyleLbl="node1" presStyleIdx="0" presStyleCnt="9">
        <dgm:presLayoutVars>
          <dgm:bulletEnabled val="1"/>
        </dgm:presLayoutVars>
      </dgm:prSet>
      <dgm:spPr/>
    </dgm:pt>
    <dgm:pt modelId="{91576775-07B4-4C15-A21B-928D6D0BC024}" type="pres">
      <dgm:prSet presAssocID="{04920AD5-2919-416C-9EA0-070A19E42B9B}" presName="sibTrans" presStyleCnt="0"/>
      <dgm:spPr/>
    </dgm:pt>
    <dgm:pt modelId="{62331CCC-C7D8-471D-AC4C-C04DE151AE67}" type="pres">
      <dgm:prSet presAssocID="{0EA1527C-92D3-4389-86DA-10D6AAD50B0C}" presName="node" presStyleLbl="node1" presStyleIdx="1" presStyleCnt="9">
        <dgm:presLayoutVars>
          <dgm:bulletEnabled val="1"/>
        </dgm:presLayoutVars>
      </dgm:prSet>
      <dgm:spPr/>
    </dgm:pt>
    <dgm:pt modelId="{02176AE3-42A7-45BC-87A0-821F2D501E13}" type="pres">
      <dgm:prSet presAssocID="{65354607-87FA-4B53-A0CD-F3714B0D3AFD}" presName="sibTrans" presStyleCnt="0"/>
      <dgm:spPr/>
    </dgm:pt>
    <dgm:pt modelId="{1568CB40-80F0-44D4-9109-668A1BEB38F0}" type="pres">
      <dgm:prSet presAssocID="{8EFE8FCF-0F70-4D1C-965B-484236CC9ECC}" presName="node" presStyleLbl="node1" presStyleIdx="2" presStyleCnt="9">
        <dgm:presLayoutVars>
          <dgm:bulletEnabled val="1"/>
        </dgm:presLayoutVars>
      </dgm:prSet>
      <dgm:spPr/>
    </dgm:pt>
    <dgm:pt modelId="{2ADC9F84-79D0-4C33-85EC-A4F20D1C9F3B}" type="pres">
      <dgm:prSet presAssocID="{E0803CAF-EEFC-4FB7-B20A-9CB9187979DB}" presName="sibTrans" presStyleCnt="0"/>
      <dgm:spPr/>
    </dgm:pt>
    <dgm:pt modelId="{173E6A4E-18D9-4E71-A717-CD4CB007A334}" type="pres">
      <dgm:prSet presAssocID="{E719E590-3873-49A0-8EC7-AA337E2D0C2D}" presName="node" presStyleLbl="node1" presStyleIdx="3" presStyleCnt="9">
        <dgm:presLayoutVars>
          <dgm:bulletEnabled val="1"/>
        </dgm:presLayoutVars>
      </dgm:prSet>
      <dgm:spPr/>
    </dgm:pt>
    <dgm:pt modelId="{27ACC79D-3A41-4EE0-830C-E1D05DAD41E3}" type="pres">
      <dgm:prSet presAssocID="{CACFEAD9-057A-47DF-B901-328D2702F7A0}" presName="sibTrans" presStyleCnt="0"/>
      <dgm:spPr/>
    </dgm:pt>
    <dgm:pt modelId="{7E30C502-D83F-4E88-BB6F-AB768C9E1DBF}" type="pres">
      <dgm:prSet presAssocID="{F095A3EA-AFC3-401A-90F3-3840D18124CF}" presName="node" presStyleLbl="node1" presStyleIdx="4" presStyleCnt="9">
        <dgm:presLayoutVars>
          <dgm:bulletEnabled val="1"/>
        </dgm:presLayoutVars>
      </dgm:prSet>
      <dgm:spPr/>
    </dgm:pt>
    <dgm:pt modelId="{91AAC2A7-60B5-4E2F-8332-8AAEC602D31B}" type="pres">
      <dgm:prSet presAssocID="{38955DAA-0D5C-4E38-8797-BA41F0B256A1}" presName="sibTrans" presStyleCnt="0"/>
      <dgm:spPr/>
    </dgm:pt>
    <dgm:pt modelId="{56C25DBD-5D5F-4F76-AA66-809F99F9A347}" type="pres">
      <dgm:prSet presAssocID="{F0CB76C4-DC22-43E1-B5C6-7EB3B21F8162}" presName="node" presStyleLbl="node1" presStyleIdx="5" presStyleCnt="9">
        <dgm:presLayoutVars>
          <dgm:bulletEnabled val="1"/>
        </dgm:presLayoutVars>
      </dgm:prSet>
      <dgm:spPr/>
    </dgm:pt>
    <dgm:pt modelId="{FF0E9BFB-C80C-493C-B0AC-59C8FF441C5C}" type="pres">
      <dgm:prSet presAssocID="{CBEE8A7F-6557-44B1-A6CF-2258A035DEDA}" presName="sibTrans" presStyleCnt="0"/>
      <dgm:spPr/>
    </dgm:pt>
    <dgm:pt modelId="{8749F32E-F770-4C85-A6EF-8EB2A9962A6B}" type="pres">
      <dgm:prSet presAssocID="{C9F2C5E4-236C-4FFE-89EE-A6CA67A292D8}" presName="node" presStyleLbl="node1" presStyleIdx="6" presStyleCnt="9">
        <dgm:presLayoutVars>
          <dgm:bulletEnabled val="1"/>
        </dgm:presLayoutVars>
      </dgm:prSet>
      <dgm:spPr/>
    </dgm:pt>
    <dgm:pt modelId="{2E1B7D40-9F6E-4BFD-A24A-7F28CB084EB9}" type="pres">
      <dgm:prSet presAssocID="{FC63D703-0BD2-46D4-A014-84ED5125CF5F}" presName="sibTrans" presStyleCnt="0"/>
      <dgm:spPr/>
    </dgm:pt>
    <dgm:pt modelId="{07992C37-C3BC-45CD-B925-6AC568600C02}" type="pres">
      <dgm:prSet presAssocID="{06406328-C645-4D3C-80A3-3B2B87111266}" presName="node" presStyleLbl="node1" presStyleIdx="7" presStyleCnt="9">
        <dgm:presLayoutVars>
          <dgm:bulletEnabled val="1"/>
        </dgm:presLayoutVars>
      </dgm:prSet>
      <dgm:spPr/>
    </dgm:pt>
    <dgm:pt modelId="{9F31B7FD-80D2-4E53-89BD-02D839660761}" type="pres">
      <dgm:prSet presAssocID="{7D59BC46-DE81-466D-BBBD-785D0C82B014}" presName="sibTrans" presStyleCnt="0"/>
      <dgm:spPr/>
    </dgm:pt>
    <dgm:pt modelId="{12B3CC23-5AE7-4C80-AC85-F45DD62F7EA1}" type="pres">
      <dgm:prSet presAssocID="{4166D1EE-BAA4-446D-93AB-52DB372912C6}" presName="node" presStyleLbl="node1" presStyleIdx="8" presStyleCnt="9">
        <dgm:presLayoutVars>
          <dgm:bulletEnabled val="1"/>
        </dgm:presLayoutVars>
      </dgm:prSet>
      <dgm:spPr/>
    </dgm:pt>
  </dgm:ptLst>
  <dgm:cxnLst>
    <dgm:cxn modelId="{3E2C7D05-24FC-4CCE-B921-506423AF1B69}" type="presOf" srcId="{C9F2C5E4-236C-4FFE-89EE-A6CA67A292D8}" destId="{8749F32E-F770-4C85-A6EF-8EB2A9962A6B}" srcOrd="0" destOrd="0" presId="urn:microsoft.com/office/officeart/2005/8/layout/default"/>
    <dgm:cxn modelId="{8ACB8E13-0587-441A-8AC2-3AFE2E7510A2}" srcId="{4166D1EE-BAA4-446D-93AB-52DB372912C6}" destId="{4637B847-89BE-46E4-ABB5-FAFD19CA8482}" srcOrd="0" destOrd="0" parTransId="{D47F2DF6-7A24-4F3A-842D-D4D110323CD6}" sibTransId="{456641D5-BE68-40FF-ACC3-222CECD8B87F}"/>
    <dgm:cxn modelId="{CF9D8D14-0035-4CD6-9BC7-A311F5B44F22}" srcId="{90925608-48C0-4A3A-9968-940667534022}" destId="{F095A3EA-AFC3-401A-90F3-3840D18124CF}" srcOrd="4" destOrd="0" parTransId="{5609846C-7ABC-4CF2-9558-429B51F300C5}" sibTransId="{38955DAA-0D5C-4E38-8797-BA41F0B256A1}"/>
    <dgm:cxn modelId="{FAE8D820-0782-4269-9032-15E2A0AF83CF}" type="presOf" srcId="{4471B0E7-ABBA-45C1-9859-9443AB56DE8A}" destId="{56C25DBD-5D5F-4F76-AA66-809F99F9A347}" srcOrd="0" destOrd="1" presId="urn:microsoft.com/office/officeart/2005/8/layout/default"/>
    <dgm:cxn modelId="{B86C6D2D-0969-447C-AA64-00156C0B63A0}" type="presOf" srcId="{E719E590-3873-49A0-8EC7-AA337E2D0C2D}" destId="{173E6A4E-18D9-4E71-A717-CD4CB007A334}" srcOrd="0" destOrd="0" presId="urn:microsoft.com/office/officeart/2005/8/layout/default"/>
    <dgm:cxn modelId="{0004EA2F-C683-40C2-B482-3F6C943C3556}" type="presOf" srcId="{8EFE8FCF-0F70-4D1C-965B-484236CC9ECC}" destId="{1568CB40-80F0-44D4-9109-668A1BEB38F0}" srcOrd="0" destOrd="0" presId="urn:microsoft.com/office/officeart/2005/8/layout/default"/>
    <dgm:cxn modelId="{9B7D3C35-074E-4D1B-8C34-D4E527E7F844}" srcId="{F095A3EA-AFC3-401A-90F3-3840D18124CF}" destId="{7220FD6C-F18F-40B7-A7A8-D42AA309DE4B}" srcOrd="0" destOrd="0" parTransId="{2C46F40B-7682-46EF-B450-5EF6378059A9}" sibTransId="{E03B4C42-889F-4F4F-8B8C-8D77CCFADA01}"/>
    <dgm:cxn modelId="{CC6CA33C-F9E1-44C8-8C55-06B04B8C58B2}" srcId="{90925608-48C0-4A3A-9968-940667534022}" destId="{06406328-C645-4D3C-80A3-3B2B87111266}" srcOrd="7" destOrd="0" parTransId="{2A5ABC2B-FE11-457E-B289-F163ACA4A7F3}" sibTransId="{7D59BC46-DE81-466D-BBBD-785D0C82B014}"/>
    <dgm:cxn modelId="{AECEB04A-8BE6-4DE9-A662-2D737CFE4FEB}" type="presOf" srcId="{2B841E5B-F52B-4695-9A01-F873DFF5BE1E}" destId="{380EB431-3E4F-408D-B25C-876074D9B0EE}" srcOrd="0" destOrd="1" presId="urn:microsoft.com/office/officeart/2005/8/layout/default"/>
    <dgm:cxn modelId="{140F524B-0C26-462F-A9D2-4631E2532A8A}" srcId="{AF2824CF-1FE7-4A0C-9667-041678742739}" destId="{2B841E5B-F52B-4695-9A01-F873DFF5BE1E}" srcOrd="0" destOrd="0" parTransId="{6720AD81-9F55-4407-B5AC-62CB4F03BCED}" sibTransId="{4BDE8219-1781-4A30-A776-23C4B0A4983C}"/>
    <dgm:cxn modelId="{84847E4F-0E92-440C-8ECC-C33D2A8110F9}" srcId="{06406328-C645-4D3C-80A3-3B2B87111266}" destId="{74CFF098-0996-4734-B2A4-9CBC15212546}" srcOrd="0" destOrd="0" parTransId="{5800BA09-3E71-48D9-A7D3-CC049253AA0F}" sibTransId="{266B8675-957B-4E49-B58E-040701CB7169}"/>
    <dgm:cxn modelId="{F52D904F-BCC3-4D1E-B4B5-59DA13BE6C16}" srcId="{90925608-48C0-4A3A-9968-940667534022}" destId="{C9F2C5E4-236C-4FFE-89EE-A6CA67A292D8}" srcOrd="6" destOrd="0" parTransId="{3C88CD4B-32E5-444F-9A14-B79B2BC970D1}" sibTransId="{FC63D703-0BD2-46D4-A014-84ED5125CF5F}"/>
    <dgm:cxn modelId="{8DB15D5C-1D83-49DE-99CE-D0E07F6EB391}" type="presOf" srcId="{75A6149C-8CA3-4E72-B105-9848A5ADB2ED}" destId="{1568CB40-80F0-44D4-9109-668A1BEB38F0}" srcOrd="0" destOrd="1" presId="urn:microsoft.com/office/officeart/2005/8/layout/default"/>
    <dgm:cxn modelId="{45135366-F695-4F99-9AF1-2E2094C1E61C}" type="presOf" srcId="{F095A3EA-AFC3-401A-90F3-3840D18124CF}" destId="{7E30C502-D83F-4E88-BB6F-AB768C9E1DBF}" srcOrd="0" destOrd="0" presId="urn:microsoft.com/office/officeart/2005/8/layout/default"/>
    <dgm:cxn modelId="{8DEB4A77-8F66-43BC-8F2A-2BBA2E86018D}" srcId="{90925608-48C0-4A3A-9968-940667534022}" destId="{F0CB76C4-DC22-43E1-B5C6-7EB3B21F8162}" srcOrd="5" destOrd="0" parTransId="{2B72954E-C554-4B8F-B702-FAC85A03B782}" sibTransId="{CBEE8A7F-6557-44B1-A6CF-2258A035DEDA}"/>
    <dgm:cxn modelId="{F5F87879-B111-41FF-B3A1-423E02AF7919}" srcId="{0EA1527C-92D3-4389-86DA-10D6AAD50B0C}" destId="{962BBA26-53C7-44C5-84D5-0832E8EC1C4B}" srcOrd="0" destOrd="0" parTransId="{7ACC720F-E4E9-4401-AE61-2AAB9048CA7E}" sibTransId="{CF73600A-DF12-4C71-8D2D-B6AFDD1CAD04}"/>
    <dgm:cxn modelId="{8B887F86-75F4-4A0E-9755-A4D285A51FD5}" type="presOf" srcId="{4637B847-89BE-46E4-ABB5-FAFD19CA8482}" destId="{12B3CC23-5AE7-4C80-AC85-F45DD62F7EA1}" srcOrd="0" destOrd="1" presId="urn:microsoft.com/office/officeart/2005/8/layout/default"/>
    <dgm:cxn modelId="{C51D2395-9F6C-4799-9D72-AFE2EB220F65}" type="presOf" srcId="{962BBA26-53C7-44C5-84D5-0832E8EC1C4B}" destId="{62331CCC-C7D8-471D-AC4C-C04DE151AE67}" srcOrd="0" destOrd="1" presId="urn:microsoft.com/office/officeart/2005/8/layout/default"/>
    <dgm:cxn modelId="{AC95C19A-235F-4AE5-94A3-B8F9BF3A58F7}" srcId="{F0CB76C4-DC22-43E1-B5C6-7EB3B21F8162}" destId="{4471B0E7-ABBA-45C1-9859-9443AB56DE8A}" srcOrd="0" destOrd="0" parTransId="{1BB433C5-6978-4827-BF26-82C590F4AF33}" sibTransId="{1B0348C5-70EE-4835-92A0-FE02F75886C4}"/>
    <dgm:cxn modelId="{040BAF9F-8B94-43A4-9225-4341340ED10F}" srcId="{90925608-48C0-4A3A-9968-940667534022}" destId="{0EA1527C-92D3-4389-86DA-10D6AAD50B0C}" srcOrd="1" destOrd="0" parTransId="{16DE89AF-3957-40DD-8E41-F4B813CBE00E}" sibTransId="{65354607-87FA-4B53-A0CD-F3714B0D3AFD}"/>
    <dgm:cxn modelId="{3908B7A5-F56E-4556-997B-ED5BAFC43920}" type="presOf" srcId="{06406328-C645-4D3C-80A3-3B2B87111266}" destId="{07992C37-C3BC-45CD-B925-6AC568600C02}" srcOrd="0" destOrd="0" presId="urn:microsoft.com/office/officeart/2005/8/layout/default"/>
    <dgm:cxn modelId="{2004EAA6-97B1-48F7-A039-6C99D4F68BE8}" type="presOf" srcId="{6990E0E9-D5D9-4163-B103-F4CD715F6DA4}" destId="{8749F32E-F770-4C85-A6EF-8EB2A9962A6B}" srcOrd="0" destOrd="1" presId="urn:microsoft.com/office/officeart/2005/8/layout/default"/>
    <dgm:cxn modelId="{287C70AB-66C3-49F8-907B-1C3D20A6A389}" type="presOf" srcId="{F0CB76C4-DC22-43E1-B5C6-7EB3B21F8162}" destId="{56C25DBD-5D5F-4F76-AA66-809F99F9A347}" srcOrd="0" destOrd="0" presId="urn:microsoft.com/office/officeart/2005/8/layout/default"/>
    <dgm:cxn modelId="{D3C467BB-3808-4DFB-B500-6117B2E3BA24}" type="presOf" srcId="{AF2824CF-1FE7-4A0C-9667-041678742739}" destId="{380EB431-3E4F-408D-B25C-876074D9B0EE}" srcOrd="0" destOrd="0" presId="urn:microsoft.com/office/officeart/2005/8/layout/default"/>
    <dgm:cxn modelId="{180B00BD-48BA-4DBE-9C74-A8796E6B3F0D}" srcId="{C9F2C5E4-236C-4FFE-89EE-A6CA67A292D8}" destId="{6990E0E9-D5D9-4163-B103-F4CD715F6DA4}" srcOrd="0" destOrd="0" parTransId="{985B1D20-FD07-46D6-B1CB-ED7DAF6A50EA}" sibTransId="{50C4B8C6-25B9-4AF3-B9BA-09540DCEB999}"/>
    <dgm:cxn modelId="{622DE2C1-76E7-42C6-9598-F13D975694A9}" type="presOf" srcId="{EE53A3AF-F8F4-41A4-A3EE-8B988151CF71}" destId="{173E6A4E-18D9-4E71-A717-CD4CB007A334}" srcOrd="0" destOrd="1" presId="urn:microsoft.com/office/officeart/2005/8/layout/default"/>
    <dgm:cxn modelId="{7904EDC2-2F65-43E6-9DF0-7D4C247370D6}" type="presOf" srcId="{7220FD6C-F18F-40B7-A7A8-D42AA309DE4B}" destId="{7E30C502-D83F-4E88-BB6F-AB768C9E1DBF}" srcOrd="0" destOrd="1" presId="urn:microsoft.com/office/officeart/2005/8/layout/default"/>
    <dgm:cxn modelId="{8540EDC8-6F2E-4C60-A028-79C6C31780E7}" srcId="{90925608-48C0-4A3A-9968-940667534022}" destId="{8EFE8FCF-0F70-4D1C-965B-484236CC9ECC}" srcOrd="2" destOrd="0" parTransId="{FC0B4BE1-B0EB-4169-8973-2C7A1C894D7D}" sibTransId="{E0803CAF-EEFC-4FB7-B20A-9CB9187979DB}"/>
    <dgm:cxn modelId="{E03F77D0-C085-4C08-9D61-D2A13B0DED23}" srcId="{90925608-48C0-4A3A-9968-940667534022}" destId="{4166D1EE-BAA4-446D-93AB-52DB372912C6}" srcOrd="8" destOrd="0" parTransId="{1CAE7F76-6EF4-467F-B0FE-3191C981FE10}" sibTransId="{3683EEE4-A329-47BD-BF01-F1D9BDAC29C5}"/>
    <dgm:cxn modelId="{13BE24D9-F5BF-47DD-9A55-B4327CCF69CF}" srcId="{90925608-48C0-4A3A-9968-940667534022}" destId="{E719E590-3873-49A0-8EC7-AA337E2D0C2D}" srcOrd="3" destOrd="0" parTransId="{7C594348-9E75-4DFE-A65C-24C5EE5972E6}" sibTransId="{CACFEAD9-057A-47DF-B901-328D2702F7A0}"/>
    <dgm:cxn modelId="{7A2CCED9-3BEC-407E-933A-926B8ED0D828}" type="presOf" srcId="{4166D1EE-BAA4-446D-93AB-52DB372912C6}" destId="{12B3CC23-5AE7-4C80-AC85-F45DD62F7EA1}" srcOrd="0" destOrd="0" presId="urn:microsoft.com/office/officeart/2005/8/layout/default"/>
    <dgm:cxn modelId="{402BD9DD-DFF8-42DC-AB8B-A743F399E57B}" srcId="{8EFE8FCF-0F70-4D1C-965B-484236CC9ECC}" destId="{75A6149C-8CA3-4E72-B105-9848A5ADB2ED}" srcOrd="0" destOrd="0" parTransId="{EAB683B3-B3ED-4E9B-B8E2-FDB4E8C53299}" sibTransId="{12056153-7DA4-408F-92D4-66942C997D4A}"/>
    <dgm:cxn modelId="{9BA041E1-15C3-4995-AA1E-F28DAD738A29}" type="presOf" srcId="{90925608-48C0-4A3A-9968-940667534022}" destId="{FF7E3F11-2075-4DCC-BFF6-E0A29735EF18}" srcOrd="0" destOrd="0" presId="urn:microsoft.com/office/officeart/2005/8/layout/default"/>
    <dgm:cxn modelId="{14C302E9-5DE0-4058-BD50-952888B61F7F}" srcId="{90925608-48C0-4A3A-9968-940667534022}" destId="{AF2824CF-1FE7-4A0C-9667-041678742739}" srcOrd="0" destOrd="0" parTransId="{5A04BA97-21FF-4117-89F4-AB5CE4EC0BD6}" sibTransId="{04920AD5-2919-416C-9EA0-070A19E42B9B}"/>
    <dgm:cxn modelId="{B094D9EE-0582-488F-B145-7D07BE3C0159}" type="presOf" srcId="{74CFF098-0996-4734-B2A4-9CBC15212546}" destId="{07992C37-C3BC-45CD-B925-6AC568600C02}" srcOrd="0" destOrd="1" presId="urn:microsoft.com/office/officeart/2005/8/layout/default"/>
    <dgm:cxn modelId="{49E2C7F6-B07E-46F0-BF70-258705623341}" srcId="{E719E590-3873-49A0-8EC7-AA337E2D0C2D}" destId="{EE53A3AF-F8F4-41A4-A3EE-8B988151CF71}" srcOrd="0" destOrd="0" parTransId="{41ACBBB1-C2EC-4C54-B4DC-FDAD632A14DB}" sibTransId="{94EB25D0-C743-4B3D-8FAC-EE7880F4B1E1}"/>
    <dgm:cxn modelId="{280C7BF9-8FBF-4F19-89F4-14F13DA9BF6C}" type="presOf" srcId="{0EA1527C-92D3-4389-86DA-10D6AAD50B0C}" destId="{62331CCC-C7D8-471D-AC4C-C04DE151AE67}" srcOrd="0" destOrd="0" presId="urn:microsoft.com/office/officeart/2005/8/layout/default"/>
    <dgm:cxn modelId="{9E89F969-F5AB-442E-9E9E-7DE86200AFC9}" type="presParOf" srcId="{FF7E3F11-2075-4DCC-BFF6-E0A29735EF18}" destId="{380EB431-3E4F-408D-B25C-876074D9B0EE}" srcOrd="0" destOrd="0" presId="urn:microsoft.com/office/officeart/2005/8/layout/default"/>
    <dgm:cxn modelId="{8E307ADB-9745-4623-9E44-9FA98AC9694E}" type="presParOf" srcId="{FF7E3F11-2075-4DCC-BFF6-E0A29735EF18}" destId="{91576775-07B4-4C15-A21B-928D6D0BC024}" srcOrd="1" destOrd="0" presId="urn:microsoft.com/office/officeart/2005/8/layout/default"/>
    <dgm:cxn modelId="{B6CA7548-05D5-4F55-9F96-ABCF42FD70DA}" type="presParOf" srcId="{FF7E3F11-2075-4DCC-BFF6-E0A29735EF18}" destId="{62331CCC-C7D8-471D-AC4C-C04DE151AE67}" srcOrd="2" destOrd="0" presId="urn:microsoft.com/office/officeart/2005/8/layout/default"/>
    <dgm:cxn modelId="{10C19018-67F9-4253-B760-4565371F0271}" type="presParOf" srcId="{FF7E3F11-2075-4DCC-BFF6-E0A29735EF18}" destId="{02176AE3-42A7-45BC-87A0-821F2D501E13}" srcOrd="3" destOrd="0" presId="urn:microsoft.com/office/officeart/2005/8/layout/default"/>
    <dgm:cxn modelId="{AF343472-1CD0-4508-B9B7-B527A9C043B4}" type="presParOf" srcId="{FF7E3F11-2075-4DCC-BFF6-E0A29735EF18}" destId="{1568CB40-80F0-44D4-9109-668A1BEB38F0}" srcOrd="4" destOrd="0" presId="urn:microsoft.com/office/officeart/2005/8/layout/default"/>
    <dgm:cxn modelId="{604BAAF0-BA30-4637-81B0-CDA6593ADC11}" type="presParOf" srcId="{FF7E3F11-2075-4DCC-BFF6-E0A29735EF18}" destId="{2ADC9F84-79D0-4C33-85EC-A4F20D1C9F3B}" srcOrd="5" destOrd="0" presId="urn:microsoft.com/office/officeart/2005/8/layout/default"/>
    <dgm:cxn modelId="{F80A704A-2341-4F62-AF5D-BB50A1FFB78C}" type="presParOf" srcId="{FF7E3F11-2075-4DCC-BFF6-E0A29735EF18}" destId="{173E6A4E-18D9-4E71-A717-CD4CB007A334}" srcOrd="6" destOrd="0" presId="urn:microsoft.com/office/officeart/2005/8/layout/default"/>
    <dgm:cxn modelId="{F3509072-8C0F-4F51-ABB9-A35F5EF4895B}" type="presParOf" srcId="{FF7E3F11-2075-4DCC-BFF6-E0A29735EF18}" destId="{27ACC79D-3A41-4EE0-830C-E1D05DAD41E3}" srcOrd="7" destOrd="0" presId="urn:microsoft.com/office/officeart/2005/8/layout/default"/>
    <dgm:cxn modelId="{82C76DA6-36B3-40E4-B8B1-ADAEBD76F0BE}" type="presParOf" srcId="{FF7E3F11-2075-4DCC-BFF6-E0A29735EF18}" destId="{7E30C502-D83F-4E88-BB6F-AB768C9E1DBF}" srcOrd="8" destOrd="0" presId="urn:microsoft.com/office/officeart/2005/8/layout/default"/>
    <dgm:cxn modelId="{27BB7A3C-79A6-48B5-990D-31AC47C3A207}" type="presParOf" srcId="{FF7E3F11-2075-4DCC-BFF6-E0A29735EF18}" destId="{91AAC2A7-60B5-4E2F-8332-8AAEC602D31B}" srcOrd="9" destOrd="0" presId="urn:microsoft.com/office/officeart/2005/8/layout/default"/>
    <dgm:cxn modelId="{DEDDC711-8148-48E4-81CF-126BE4626BC9}" type="presParOf" srcId="{FF7E3F11-2075-4DCC-BFF6-E0A29735EF18}" destId="{56C25DBD-5D5F-4F76-AA66-809F99F9A347}" srcOrd="10" destOrd="0" presId="urn:microsoft.com/office/officeart/2005/8/layout/default"/>
    <dgm:cxn modelId="{2D27BF25-8020-493E-8414-9041498A327B}" type="presParOf" srcId="{FF7E3F11-2075-4DCC-BFF6-E0A29735EF18}" destId="{FF0E9BFB-C80C-493C-B0AC-59C8FF441C5C}" srcOrd="11" destOrd="0" presId="urn:microsoft.com/office/officeart/2005/8/layout/default"/>
    <dgm:cxn modelId="{0B2C2D09-B71E-460D-BBC5-331240B9B774}" type="presParOf" srcId="{FF7E3F11-2075-4DCC-BFF6-E0A29735EF18}" destId="{8749F32E-F770-4C85-A6EF-8EB2A9962A6B}" srcOrd="12" destOrd="0" presId="urn:microsoft.com/office/officeart/2005/8/layout/default"/>
    <dgm:cxn modelId="{3C3C24E2-10C7-4E61-9230-AB1686EC95B0}" type="presParOf" srcId="{FF7E3F11-2075-4DCC-BFF6-E0A29735EF18}" destId="{2E1B7D40-9F6E-4BFD-A24A-7F28CB084EB9}" srcOrd="13" destOrd="0" presId="urn:microsoft.com/office/officeart/2005/8/layout/default"/>
    <dgm:cxn modelId="{185AC0E6-D59A-400B-B5E0-BF50DE856C87}" type="presParOf" srcId="{FF7E3F11-2075-4DCC-BFF6-E0A29735EF18}" destId="{07992C37-C3BC-45CD-B925-6AC568600C02}" srcOrd="14" destOrd="0" presId="urn:microsoft.com/office/officeart/2005/8/layout/default"/>
    <dgm:cxn modelId="{6F1A0486-9BEF-47BA-8FF9-EEF0B5C5254B}" type="presParOf" srcId="{FF7E3F11-2075-4DCC-BFF6-E0A29735EF18}" destId="{9F31B7FD-80D2-4E53-89BD-02D839660761}" srcOrd="15" destOrd="0" presId="urn:microsoft.com/office/officeart/2005/8/layout/default"/>
    <dgm:cxn modelId="{5AE5374E-7AAC-4DBE-A12F-F5B922A0B4F6}" type="presParOf" srcId="{FF7E3F11-2075-4DCC-BFF6-E0A29735EF18}" destId="{12B3CC23-5AE7-4C80-AC85-F45DD62F7EA1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610B2-74F8-49FD-B79B-4CCB69984B27}">
      <dsp:nvSpPr>
        <dsp:cNvPr id="0" name=""/>
        <dsp:cNvSpPr/>
      </dsp:nvSpPr>
      <dsp:spPr>
        <a:xfrm>
          <a:off x="0" y="5183"/>
          <a:ext cx="5913437" cy="842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application_record.rb</a:t>
          </a:r>
        </a:p>
      </dsp:txBody>
      <dsp:txXfrm>
        <a:off x="41123" y="46306"/>
        <a:ext cx="5831191" cy="760154"/>
      </dsp:txXfrm>
    </dsp:sp>
    <dsp:sp modelId="{B9565B00-D026-4EDB-8791-A7B079F75DF6}">
      <dsp:nvSpPr>
        <dsp:cNvPr id="0" name=""/>
        <dsp:cNvSpPr/>
      </dsp:nvSpPr>
      <dsp:spPr>
        <a:xfrm>
          <a:off x="0" y="951263"/>
          <a:ext cx="5913437" cy="842400"/>
        </a:xfrm>
        <a:prstGeom prst="roundRect">
          <a:avLst/>
        </a:prstGeom>
        <a:gradFill rotWithShape="0">
          <a:gsLst>
            <a:gs pos="0">
              <a:schemeClr val="accent2">
                <a:hueOff val="-848244"/>
                <a:satOff val="2796"/>
                <a:lumOff val="299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848244"/>
                <a:satOff val="2796"/>
                <a:lumOff val="299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848244"/>
                <a:satOff val="2796"/>
                <a:lumOff val="299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current.rb</a:t>
          </a:r>
        </a:p>
      </dsp:txBody>
      <dsp:txXfrm>
        <a:off x="41123" y="992386"/>
        <a:ext cx="5831191" cy="760154"/>
      </dsp:txXfrm>
    </dsp:sp>
    <dsp:sp modelId="{D3E1E47B-0331-47BC-B8C6-F847FE64043E}">
      <dsp:nvSpPr>
        <dsp:cNvPr id="0" name=""/>
        <dsp:cNvSpPr/>
      </dsp:nvSpPr>
      <dsp:spPr>
        <a:xfrm>
          <a:off x="0" y="1897343"/>
          <a:ext cx="5913437" cy="842400"/>
        </a:xfrm>
        <a:prstGeom prst="roundRect">
          <a:avLst/>
        </a:prstGeom>
        <a:gradFill rotWithShape="0">
          <a:gsLst>
            <a:gs pos="0">
              <a:schemeClr val="accent2">
                <a:hueOff val="-1696488"/>
                <a:satOff val="5592"/>
                <a:lumOff val="598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1696488"/>
                <a:satOff val="5592"/>
                <a:lumOff val="5981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1696488"/>
                <a:satOff val="5592"/>
                <a:lumOff val="5981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event.rb</a:t>
          </a:r>
        </a:p>
      </dsp:txBody>
      <dsp:txXfrm>
        <a:off x="41123" y="1938466"/>
        <a:ext cx="5831191" cy="760154"/>
      </dsp:txXfrm>
    </dsp:sp>
    <dsp:sp modelId="{4FAE980F-6016-4F66-9DDB-3713C48D4FF5}">
      <dsp:nvSpPr>
        <dsp:cNvPr id="0" name=""/>
        <dsp:cNvSpPr/>
      </dsp:nvSpPr>
      <dsp:spPr>
        <a:xfrm>
          <a:off x="0" y="2843423"/>
          <a:ext cx="5913437" cy="842400"/>
        </a:xfrm>
        <a:prstGeom prst="roundRect">
          <a:avLst/>
        </a:prstGeom>
        <a:gradFill rotWithShape="0">
          <a:gsLst>
            <a:gs pos="0">
              <a:schemeClr val="accent2">
                <a:hueOff val="-2544732"/>
                <a:satOff val="8389"/>
                <a:lumOff val="897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2544732"/>
                <a:satOff val="8389"/>
                <a:lumOff val="8971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2544732"/>
                <a:satOff val="8389"/>
                <a:lumOff val="8971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feedback.rb</a:t>
          </a:r>
        </a:p>
      </dsp:txBody>
      <dsp:txXfrm>
        <a:off x="41123" y="2884546"/>
        <a:ext cx="5831191" cy="760154"/>
      </dsp:txXfrm>
    </dsp:sp>
    <dsp:sp modelId="{9C6F13CF-A651-4558-9EB9-7294B7CD68B8}">
      <dsp:nvSpPr>
        <dsp:cNvPr id="0" name=""/>
        <dsp:cNvSpPr/>
      </dsp:nvSpPr>
      <dsp:spPr>
        <a:xfrm>
          <a:off x="0" y="3789504"/>
          <a:ext cx="5913437" cy="842400"/>
        </a:xfrm>
        <a:prstGeom prst="roundRect">
          <a:avLst/>
        </a:prstGeom>
        <a:gradFill rotWithShape="0">
          <a:gsLst>
            <a:gs pos="0">
              <a:schemeClr val="accent2">
                <a:hueOff val="-3392975"/>
                <a:satOff val="11185"/>
                <a:lumOff val="1196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3392975"/>
                <a:satOff val="11185"/>
                <a:lumOff val="11961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3392975"/>
                <a:satOff val="11185"/>
                <a:lumOff val="11961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student.rb</a:t>
          </a:r>
        </a:p>
      </dsp:txBody>
      <dsp:txXfrm>
        <a:off x="41123" y="3830627"/>
        <a:ext cx="5831191" cy="760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44A65A-B2EA-4F31-A99C-877D293BE7AF}">
      <dsp:nvSpPr>
        <dsp:cNvPr id="0" name=""/>
        <dsp:cNvSpPr/>
      </dsp:nvSpPr>
      <dsp:spPr>
        <a:xfrm>
          <a:off x="790390" y="1189230"/>
          <a:ext cx="1199812" cy="1199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B2B146-EB7C-465F-910B-DE9B3870E525}">
      <dsp:nvSpPr>
        <dsp:cNvPr id="0" name=""/>
        <dsp:cNvSpPr/>
      </dsp:nvSpPr>
      <dsp:spPr>
        <a:xfrm>
          <a:off x="57171" y="2727857"/>
          <a:ext cx="266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Gives the title of the presentation, and the time that it takes place.</a:t>
          </a:r>
        </a:p>
      </dsp:txBody>
      <dsp:txXfrm>
        <a:off x="57171" y="2727857"/>
        <a:ext cx="2666250" cy="720000"/>
      </dsp:txXfrm>
    </dsp:sp>
    <dsp:sp modelId="{1B039D9D-A63C-45BA-A414-F71F0AD80C8C}">
      <dsp:nvSpPr>
        <dsp:cNvPr id="0" name=""/>
        <dsp:cNvSpPr/>
      </dsp:nvSpPr>
      <dsp:spPr>
        <a:xfrm>
          <a:off x="3923234" y="1189230"/>
          <a:ext cx="1199812" cy="1199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FEF32-D826-4C22-A35F-22B529E33FB8}">
      <dsp:nvSpPr>
        <dsp:cNvPr id="0" name=""/>
        <dsp:cNvSpPr/>
      </dsp:nvSpPr>
      <dsp:spPr>
        <a:xfrm>
          <a:off x="3190015" y="2727857"/>
          <a:ext cx="266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Allows for multiple feedback attributes for each presentation to allow for peer feedback.</a:t>
          </a:r>
        </a:p>
      </dsp:txBody>
      <dsp:txXfrm>
        <a:off x="3190015" y="2727857"/>
        <a:ext cx="266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104C8-C5A6-40DD-B529-16C8C9D6DC3A}">
      <dsp:nvSpPr>
        <dsp:cNvPr id="0" name=""/>
        <dsp:cNvSpPr/>
      </dsp:nvSpPr>
      <dsp:spPr>
        <a:xfrm>
          <a:off x="57854" y="123482"/>
          <a:ext cx="1256182" cy="12561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C590F4-BAEE-43A6-831F-C2EB0A5ADF14}">
      <dsp:nvSpPr>
        <dsp:cNvPr id="0" name=""/>
        <dsp:cNvSpPr/>
      </dsp:nvSpPr>
      <dsp:spPr>
        <a:xfrm>
          <a:off x="321652" y="387280"/>
          <a:ext cx="728586" cy="728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296D07-59A7-4CC8-8BE6-A0CB7AB213C6}">
      <dsp:nvSpPr>
        <dsp:cNvPr id="0" name=""/>
        <dsp:cNvSpPr/>
      </dsp:nvSpPr>
      <dsp:spPr>
        <a:xfrm>
          <a:off x="1583219" y="123482"/>
          <a:ext cx="2961002" cy="125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Allows scores to be given to each presentation.</a:t>
          </a:r>
        </a:p>
      </dsp:txBody>
      <dsp:txXfrm>
        <a:off x="1583219" y="123482"/>
        <a:ext cx="2961002" cy="1256182"/>
      </dsp:txXfrm>
    </dsp:sp>
    <dsp:sp modelId="{018C5C4D-B737-48EC-9C03-28B98CB0FE70}">
      <dsp:nvSpPr>
        <dsp:cNvPr id="0" name=""/>
        <dsp:cNvSpPr/>
      </dsp:nvSpPr>
      <dsp:spPr>
        <a:xfrm>
          <a:off x="5060153" y="123482"/>
          <a:ext cx="1256182" cy="12561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BDD43F-4CDD-43B7-A049-591A2AF03A06}">
      <dsp:nvSpPr>
        <dsp:cNvPr id="0" name=""/>
        <dsp:cNvSpPr/>
      </dsp:nvSpPr>
      <dsp:spPr>
        <a:xfrm>
          <a:off x="5323952" y="387280"/>
          <a:ext cx="728586" cy="728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52C6B-B640-40D2-8797-718A8E0D3A7C}">
      <dsp:nvSpPr>
        <dsp:cNvPr id="0" name=""/>
        <dsp:cNvSpPr/>
      </dsp:nvSpPr>
      <dsp:spPr>
        <a:xfrm>
          <a:off x="6585518" y="123482"/>
          <a:ext cx="2961002" cy="125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Each reviewer can leave additional comments as well.</a:t>
          </a:r>
        </a:p>
      </dsp:txBody>
      <dsp:txXfrm>
        <a:off x="6585518" y="123482"/>
        <a:ext cx="2961002" cy="1256182"/>
      </dsp:txXfrm>
    </dsp:sp>
    <dsp:sp modelId="{27A901AB-03CB-47B6-B818-9BE3C28F6500}">
      <dsp:nvSpPr>
        <dsp:cNvPr id="0" name=""/>
        <dsp:cNvSpPr/>
      </dsp:nvSpPr>
      <dsp:spPr>
        <a:xfrm>
          <a:off x="57854" y="1944828"/>
          <a:ext cx="1256182" cy="12561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C86A57-AF4C-48CA-A872-2C47FAFDFB1A}">
      <dsp:nvSpPr>
        <dsp:cNvPr id="0" name=""/>
        <dsp:cNvSpPr/>
      </dsp:nvSpPr>
      <dsp:spPr>
        <a:xfrm>
          <a:off x="321652" y="2208627"/>
          <a:ext cx="728586" cy="728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67DD7-AB83-4C71-9911-BF9E2235512A}">
      <dsp:nvSpPr>
        <dsp:cNvPr id="0" name=""/>
        <dsp:cNvSpPr/>
      </dsp:nvSpPr>
      <dsp:spPr>
        <a:xfrm>
          <a:off x="1583219" y="1944828"/>
          <a:ext cx="2961002" cy="125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Connects the feedback to the presentation event.</a:t>
          </a:r>
        </a:p>
      </dsp:txBody>
      <dsp:txXfrm>
        <a:off x="1583219" y="1944828"/>
        <a:ext cx="2961002" cy="1256182"/>
      </dsp:txXfrm>
    </dsp:sp>
    <dsp:sp modelId="{0BC8B2A9-DD65-41C7-BD7E-61900CCB1066}">
      <dsp:nvSpPr>
        <dsp:cNvPr id="0" name=""/>
        <dsp:cNvSpPr/>
      </dsp:nvSpPr>
      <dsp:spPr>
        <a:xfrm>
          <a:off x="5060153" y="1944828"/>
          <a:ext cx="1256182" cy="125618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F01C7B-BD86-4938-AE4B-445D43F88101}">
      <dsp:nvSpPr>
        <dsp:cNvPr id="0" name=""/>
        <dsp:cNvSpPr/>
      </dsp:nvSpPr>
      <dsp:spPr>
        <a:xfrm>
          <a:off x="5323952" y="2208627"/>
          <a:ext cx="728586" cy="7285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8DB992-F436-41C2-A4F4-DFBD640C638B}">
      <dsp:nvSpPr>
        <dsp:cNvPr id="0" name=""/>
        <dsp:cNvSpPr/>
      </dsp:nvSpPr>
      <dsp:spPr>
        <a:xfrm>
          <a:off x="6585518" y="1944828"/>
          <a:ext cx="2961002" cy="125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Each feedback is associated with a student id, so that it may be used for later feedback display</a:t>
          </a:r>
        </a:p>
      </dsp:txBody>
      <dsp:txXfrm>
        <a:off x="6585518" y="1944828"/>
        <a:ext cx="2961002" cy="12561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EB431-3E4F-408D-B25C-876074D9B0EE}">
      <dsp:nvSpPr>
        <dsp:cNvPr id="0" name=""/>
        <dsp:cNvSpPr/>
      </dsp:nvSpPr>
      <dsp:spPr>
        <a:xfrm>
          <a:off x="804389" y="2172"/>
          <a:ext cx="1859440" cy="11156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Sprockets-rails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Original asset pipeline for Rails</a:t>
          </a:r>
        </a:p>
      </dsp:txBody>
      <dsp:txXfrm>
        <a:off x="804389" y="2172"/>
        <a:ext cx="1859440" cy="1115664"/>
      </dsp:txXfrm>
    </dsp:sp>
    <dsp:sp modelId="{62331CCC-C7D8-471D-AC4C-C04DE151AE67}">
      <dsp:nvSpPr>
        <dsp:cNvPr id="0" name=""/>
        <dsp:cNvSpPr/>
      </dsp:nvSpPr>
      <dsp:spPr>
        <a:xfrm>
          <a:off x="2849774" y="2172"/>
          <a:ext cx="1859440" cy="11156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Sqlite3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Used as the database for records</a:t>
          </a:r>
        </a:p>
      </dsp:txBody>
      <dsp:txXfrm>
        <a:off x="2849774" y="2172"/>
        <a:ext cx="1859440" cy="1115664"/>
      </dsp:txXfrm>
    </dsp:sp>
    <dsp:sp modelId="{1568CB40-80F0-44D4-9109-668A1BEB38F0}">
      <dsp:nvSpPr>
        <dsp:cNvPr id="0" name=""/>
        <dsp:cNvSpPr/>
      </dsp:nvSpPr>
      <dsp:spPr>
        <a:xfrm>
          <a:off x="4895159" y="2172"/>
          <a:ext cx="1859440" cy="11156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Puma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Used for the web server</a:t>
          </a:r>
        </a:p>
      </dsp:txBody>
      <dsp:txXfrm>
        <a:off x="4895159" y="2172"/>
        <a:ext cx="1859440" cy="1115664"/>
      </dsp:txXfrm>
    </dsp:sp>
    <dsp:sp modelId="{173E6A4E-18D9-4E71-A717-CD4CB007A334}">
      <dsp:nvSpPr>
        <dsp:cNvPr id="0" name=""/>
        <dsp:cNvSpPr/>
      </dsp:nvSpPr>
      <dsp:spPr>
        <a:xfrm>
          <a:off x="6940544" y="2172"/>
          <a:ext cx="1859440" cy="111566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Importmap-rails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Javascript with ESM import maps</a:t>
          </a:r>
        </a:p>
      </dsp:txBody>
      <dsp:txXfrm>
        <a:off x="6940544" y="2172"/>
        <a:ext cx="1859440" cy="1115664"/>
      </dsp:txXfrm>
    </dsp:sp>
    <dsp:sp modelId="{7E30C502-D83F-4E88-BB6F-AB768C9E1DBF}">
      <dsp:nvSpPr>
        <dsp:cNvPr id="0" name=""/>
        <dsp:cNvSpPr/>
      </dsp:nvSpPr>
      <dsp:spPr>
        <a:xfrm>
          <a:off x="804389" y="1303781"/>
          <a:ext cx="1859440" cy="111566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Turbo-rails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Page accelerator</a:t>
          </a:r>
        </a:p>
      </dsp:txBody>
      <dsp:txXfrm>
        <a:off x="804389" y="1303781"/>
        <a:ext cx="1859440" cy="1115664"/>
      </dsp:txXfrm>
    </dsp:sp>
    <dsp:sp modelId="{56C25DBD-5D5F-4F76-AA66-809F99F9A347}">
      <dsp:nvSpPr>
        <dsp:cNvPr id="0" name=""/>
        <dsp:cNvSpPr/>
      </dsp:nvSpPr>
      <dsp:spPr>
        <a:xfrm>
          <a:off x="2849774" y="1303781"/>
          <a:ext cx="1859440" cy="11156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Stimulus rails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Javascript framework</a:t>
          </a:r>
        </a:p>
      </dsp:txBody>
      <dsp:txXfrm>
        <a:off x="2849774" y="1303781"/>
        <a:ext cx="1859440" cy="1115664"/>
      </dsp:txXfrm>
    </dsp:sp>
    <dsp:sp modelId="{8749F32E-F770-4C85-A6EF-8EB2A9962A6B}">
      <dsp:nvSpPr>
        <dsp:cNvPr id="0" name=""/>
        <dsp:cNvSpPr/>
      </dsp:nvSpPr>
      <dsp:spPr>
        <a:xfrm>
          <a:off x="4895159" y="1303781"/>
          <a:ext cx="1859440" cy="11156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Jbuilder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Builds JSON API’s</a:t>
          </a:r>
        </a:p>
      </dsp:txBody>
      <dsp:txXfrm>
        <a:off x="4895159" y="1303781"/>
        <a:ext cx="1859440" cy="1115664"/>
      </dsp:txXfrm>
    </dsp:sp>
    <dsp:sp modelId="{07992C37-C3BC-45CD-B925-6AC568600C02}">
      <dsp:nvSpPr>
        <dsp:cNvPr id="0" name=""/>
        <dsp:cNvSpPr/>
      </dsp:nvSpPr>
      <dsp:spPr>
        <a:xfrm>
          <a:off x="6940544" y="1303781"/>
          <a:ext cx="1859440" cy="111566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Tzinfo-data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Windows does not have zoneinfo files, utilized as a workaround</a:t>
          </a:r>
        </a:p>
      </dsp:txBody>
      <dsp:txXfrm>
        <a:off x="6940544" y="1303781"/>
        <a:ext cx="1859440" cy="1115664"/>
      </dsp:txXfrm>
    </dsp:sp>
    <dsp:sp modelId="{12B3CC23-5AE7-4C80-AC85-F45DD62F7EA1}">
      <dsp:nvSpPr>
        <dsp:cNvPr id="0" name=""/>
        <dsp:cNvSpPr/>
      </dsp:nvSpPr>
      <dsp:spPr>
        <a:xfrm>
          <a:off x="3872467" y="2605389"/>
          <a:ext cx="1859440" cy="111566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Bootsnap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Reduces boot times through caching</a:t>
          </a:r>
        </a:p>
      </dsp:txBody>
      <dsp:txXfrm>
        <a:off x="3872467" y="2605389"/>
        <a:ext cx="1859440" cy="1115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5A6C9-D9A2-A841-A6B6-ACB92C16F8D1}" type="datetimeFigureOut">
              <a:rPr lang="en-US" smtClean="0"/>
              <a:t>4/18/22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80A5A0-1BFA-034A-80D9-64EEB02F23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430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5D75D45-ECC0-BE49-BEE9-DCEB92F451F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7D5789-8C35-4D5E-8492-3373846B2465}"/>
              </a:ext>
            </a:extLst>
          </p:cNvPr>
          <p:cNvCxnSpPr>
            <a:cxnSpLocks/>
          </p:cNvCxnSpPr>
          <p:nvPr userDrawn="1"/>
        </p:nvCxnSpPr>
        <p:spPr>
          <a:xfrm>
            <a:off x="1248507" y="3108596"/>
            <a:ext cx="65132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598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5D45-ECC0-BE49-BEE9-DCEB92F451F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BE2A06D-687D-49CB-B3BF-2BCB741E300A}"/>
              </a:ext>
            </a:extLst>
          </p:cNvPr>
          <p:cNvSpPr/>
          <p:nvPr userDrawn="1"/>
        </p:nvSpPr>
        <p:spPr>
          <a:xfrm>
            <a:off x="549442" y="365125"/>
            <a:ext cx="11093116" cy="599122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28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698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5D45-ECC0-BE49-BEE9-DCEB92F451F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560AC97-BFB3-4CBE-9EA2-F328CFEAC3E9}"/>
              </a:ext>
            </a:extLst>
          </p:cNvPr>
          <p:cNvSpPr/>
          <p:nvPr userDrawn="1"/>
        </p:nvSpPr>
        <p:spPr>
          <a:xfrm>
            <a:off x="549442" y="365125"/>
            <a:ext cx="11093116" cy="599122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28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20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DAC7D6-F8D8-B540-97A4-F04833B392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DF4704-C42B-1E43-90A6-2764A7E9D5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5710" y="1090619"/>
            <a:ext cx="5584371" cy="1325563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CLASS OF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FC937-0319-374C-9149-4806EF00A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949" y="6356350"/>
            <a:ext cx="7315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37BC7-B241-D243-BD2C-ADBA5136B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5D75D45-ECC0-BE49-BEE9-DCEB92F451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24F3BD-A773-234A-AC0A-C01EBFCA0BA8}"/>
              </a:ext>
            </a:extLst>
          </p:cNvPr>
          <p:cNvSpPr/>
          <p:nvPr userDrawn="1"/>
        </p:nvSpPr>
        <p:spPr>
          <a:xfrm>
            <a:off x="2939143" y="718457"/>
            <a:ext cx="6204858" cy="5290457"/>
          </a:xfrm>
          <a:prstGeom prst="rect">
            <a:avLst/>
          </a:prstGeom>
          <a:noFill/>
          <a:ln w="104775" cmpd="tri">
            <a:gradFill>
              <a:gsLst>
                <a:gs pos="0">
                  <a:schemeClr val="accent3"/>
                </a:gs>
                <a:gs pos="30000">
                  <a:schemeClr val="accent3">
                    <a:lumMod val="88000"/>
                  </a:schemeClr>
                </a:gs>
                <a:gs pos="6700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33FE9B6-6490-594F-BB58-358E866E69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488" y="2610985"/>
            <a:ext cx="5584825" cy="1830834"/>
          </a:xfrm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400" b="1">
                <a:gradFill flip="none" rotWithShape="1">
                  <a:gsLst>
                    <a:gs pos="0">
                      <a:schemeClr val="accent3">
                        <a:lumMod val="40000"/>
                        <a:lumOff val="60000"/>
                      </a:schemeClr>
                    </a:gs>
                    <a:gs pos="43000">
                      <a:schemeClr val="accent3"/>
                    </a:gs>
                    <a:gs pos="100000">
                      <a:schemeClr val="accent3">
                        <a:lumMod val="75000"/>
                      </a:schemeClr>
                    </a:gs>
                  </a:gsLst>
                  <a:lin ang="13500000" scaled="1"/>
                  <a:tileRect/>
                </a:gradFill>
                <a:latin typeface="Lucida Handwriting" panose="03010101010101010101" pitchFamily="66" charset="77"/>
              </a:defRPr>
            </a:lvl1pPr>
          </a:lstStyle>
          <a:p>
            <a:pPr lvl="0"/>
            <a:r>
              <a:rPr lang="en-US" dirty="0"/>
              <a:t>2000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0C2829C-2ACB-3647-9AE7-3AAB827CE6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65488" y="4452484"/>
            <a:ext cx="5584825" cy="1153432"/>
          </a:xfrm>
        </p:spPr>
        <p:txBody>
          <a:bodyPr>
            <a:normAutofit/>
          </a:bodyPr>
          <a:lstStyle>
            <a:lvl1pPr marL="0" indent="0" algn="ctr">
              <a:buNone/>
              <a:defRPr sz="7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REUNION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380CF68-3E23-EA4E-B0AC-C4A2EDCAAA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316905">
            <a:off x="433868" y="4049279"/>
            <a:ext cx="1548267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E68DF7C5-7C70-314B-BD08-2AA6B9867FB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21092179">
            <a:off x="391364" y="2110667"/>
            <a:ext cx="1633274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65A91769-5105-CC41-B8DF-34D0476724D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rot="1075910">
            <a:off x="438042" y="468578"/>
            <a:ext cx="1633274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03977DDA-278B-BD4F-8E8D-286260DC59F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289153">
            <a:off x="10335207" y="4280265"/>
            <a:ext cx="1633274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192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arbook Layout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8C8C753-ADBD-804D-9E20-4DB07924B009}"/>
              </a:ext>
            </a:extLst>
          </p:cNvPr>
          <p:cNvGrpSpPr/>
          <p:nvPr userDrawn="1"/>
        </p:nvGrpSpPr>
        <p:grpSpPr>
          <a:xfrm>
            <a:off x="238876" y="92384"/>
            <a:ext cx="11714247" cy="6673231"/>
            <a:chOff x="76700" y="-2"/>
            <a:chExt cx="12038600" cy="68580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1A8E06-ED3E-E140-ACD9-DBC82FEAFAE2}"/>
                </a:ext>
              </a:extLst>
            </p:cNvPr>
            <p:cNvSpPr/>
            <p:nvPr userDrawn="1"/>
          </p:nvSpPr>
          <p:spPr>
            <a:xfrm rot="16200000">
              <a:off x="-342650" y="419348"/>
              <a:ext cx="6858000" cy="60193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28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0FA4CC-D5BD-594A-A727-1F2E6A53EA60}"/>
                </a:ext>
              </a:extLst>
            </p:cNvPr>
            <p:cNvSpPr/>
            <p:nvPr userDrawn="1"/>
          </p:nvSpPr>
          <p:spPr>
            <a:xfrm rot="5400000">
              <a:off x="5676650" y="419352"/>
              <a:ext cx="6858000" cy="6019301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28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BD7BC1-DD69-2743-A691-FAC010576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538" y="365125"/>
            <a:ext cx="5257798" cy="717717"/>
          </a:xfrm>
        </p:spPr>
        <p:txBody>
          <a:bodyPr>
            <a:normAutofit/>
          </a:bodyPr>
          <a:lstStyle>
            <a:lvl1pPr>
              <a:defRPr sz="2800" b="1" i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6772B5-172C-1C4B-ACCC-6F359A0E4B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5D45-ECC0-BE49-BEE9-DCEB92F451F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B683A-0176-FB4C-BCB8-5CD00A26B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BD904BE-5BEF-3C40-AE5F-DF5ADE2DF9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8538" y="1360488"/>
            <a:ext cx="1160318" cy="1595437"/>
          </a:xfrm>
          <a:prstGeom prst="roundRect">
            <a:avLst>
              <a:gd name="adj" fmla="val 21665"/>
            </a:avLst>
          </a:prstGeom>
          <a:pattFill prst="ltUpDiag">
            <a:fgClr>
              <a:schemeClr val="accent6">
                <a:lumMod val="50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19A0B52-0F10-BF4E-AF45-C408648123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95739" y="1360488"/>
            <a:ext cx="1160318" cy="1595437"/>
          </a:xfrm>
          <a:prstGeom prst="roundRect">
            <a:avLst>
              <a:gd name="adj" fmla="val 21665"/>
            </a:avLst>
          </a:prstGeom>
          <a:pattFill prst="ltUpDiag">
            <a:fgClr>
              <a:schemeClr val="accent6">
                <a:lumMod val="50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BCA3A66B-BDCB-A745-8053-0C77C2FE02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52940" y="1360488"/>
            <a:ext cx="1160318" cy="1595437"/>
          </a:xfrm>
          <a:prstGeom prst="roundRect">
            <a:avLst>
              <a:gd name="adj" fmla="val 21665"/>
            </a:avLst>
          </a:prstGeom>
          <a:pattFill prst="ltUpDiag">
            <a:fgClr>
              <a:schemeClr val="accent6">
                <a:lumMod val="50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058016F2-60AF-8B49-ADE8-5D3C51F43B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10141" y="1360488"/>
            <a:ext cx="1160318" cy="1595437"/>
          </a:xfrm>
          <a:prstGeom prst="roundRect">
            <a:avLst>
              <a:gd name="adj" fmla="val 21665"/>
            </a:avLst>
          </a:prstGeom>
          <a:pattFill prst="ltUpDiag">
            <a:fgClr>
              <a:schemeClr val="accent6">
                <a:lumMod val="50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AF4016E-7A47-F840-9869-398CFD1B46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8163" y="3897313"/>
            <a:ext cx="5257800" cy="2247900"/>
          </a:xfrm>
          <a:pattFill prst="ltUpDiag">
            <a:fgClr>
              <a:schemeClr val="accent6">
                <a:lumMod val="50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0B881EC6-0858-9B4D-9FAD-9563B6632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405563" y="365124"/>
            <a:ext cx="5257800" cy="5026025"/>
          </a:xfrm>
          <a:pattFill prst="ltUpDiag">
            <a:fgClr>
              <a:schemeClr val="accent6">
                <a:lumMod val="50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FE32121-CFE6-1245-A133-5E09F00BF6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00800" y="5524500"/>
            <a:ext cx="5253038" cy="620713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Caption here…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3363685-F905-4944-AA4B-5106055F9C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8163" y="3089275"/>
            <a:ext cx="1160462" cy="568325"/>
          </a:xfrm>
        </p:spPr>
        <p:txBody>
          <a:bodyPr/>
          <a:lstStyle>
            <a:lvl1pPr marL="0" indent="0" algn="ctr">
              <a:buNone/>
              <a:defRPr sz="1400" i="1"/>
            </a:lvl1pPr>
            <a:lvl2pPr marL="457200" indent="0">
              <a:buNone/>
              <a:defRPr sz="1400" i="1"/>
            </a:lvl2pPr>
            <a:lvl3pPr marL="914400" indent="0">
              <a:buNone/>
              <a:defRPr sz="1400" i="1"/>
            </a:lvl3pPr>
            <a:lvl4pPr marL="1371600" indent="0">
              <a:buNone/>
              <a:defRPr sz="1400" i="1"/>
            </a:lvl4pPr>
            <a:lvl5pPr marL="1828800" indent="0">
              <a:buNone/>
              <a:defRPr sz="1400" i="1"/>
            </a:lvl5pPr>
          </a:lstStyle>
          <a:p>
            <a:pPr lvl="0"/>
            <a:r>
              <a:rPr lang="en-US" dirty="0"/>
              <a:t>Caption, Name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5969D5F5-7817-9145-9876-63C2075DDF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95595" y="3089275"/>
            <a:ext cx="1160462" cy="568325"/>
          </a:xfrm>
        </p:spPr>
        <p:txBody>
          <a:bodyPr/>
          <a:lstStyle>
            <a:lvl1pPr marL="0" indent="0" algn="ctr">
              <a:buNone/>
              <a:defRPr sz="1400" i="1"/>
            </a:lvl1pPr>
            <a:lvl2pPr marL="457200" indent="0">
              <a:buNone/>
              <a:defRPr sz="1400" i="1"/>
            </a:lvl2pPr>
            <a:lvl3pPr marL="914400" indent="0">
              <a:buNone/>
              <a:defRPr sz="1400" i="1"/>
            </a:lvl3pPr>
            <a:lvl4pPr marL="1371600" indent="0">
              <a:buNone/>
              <a:defRPr sz="1400" i="1"/>
            </a:lvl4pPr>
            <a:lvl5pPr marL="1828800" indent="0">
              <a:buNone/>
              <a:defRPr sz="1400" i="1"/>
            </a:lvl5pPr>
          </a:lstStyle>
          <a:p>
            <a:pPr lvl="0"/>
            <a:r>
              <a:rPr lang="en-US" dirty="0"/>
              <a:t>Caption, Name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2383A6F4-B41E-AC44-8F69-4218E6CCD3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52796" y="3089275"/>
            <a:ext cx="1160462" cy="568325"/>
          </a:xfrm>
        </p:spPr>
        <p:txBody>
          <a:bodyPr/>
          <a:lstStyle>
            <a:lvl1pPr marL="0" indent="0" algn="ctr">
              <a:buNone/>
              <a:defRPr sz="1400" i="1"/>
            </a:lvl1pPr>
            <a:lvl2pPr marL="457200" indent="0">
              <a:buNone/>
              <a:defRPr sz="1400" i="1"/>
            </a:lvl2pPr>
            <a:lvl3pPr marL="914400" indent="0">
              <a:buNone/>
              <a:defRPr sz="1400" i="1"/>
            </a:lvl3pPr>
            <a:lvl4pPr marL="1371600" indent="0">
              <a:buNone/>
              <a:defRPr sz="1400" i="1"/>
            </a:lvl4pPr>
            <a:lvl5pPr marL="1828800" indent="0">
              <a:buNone/>
              <a:defRPr sz="1400" i="1"/>
            </a:lvl5pPr>
          </a:lstStyle>
          <a:p>
            <a:pPr lvl="0"/>
            <a:r>
              <a:rPr lang="en-US" dirty="0"/>
              <a:t>Caption, Name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D94CB23E-F2EC-C347-B018-3BAFDBC62A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09997" y="3089275"/>
            <a:ext cx="1160462" cy="568325"/>
          </a:xfrm>
        </p:spPr>
        <p:txBody>
          <a:bodyPr/>
          <a:lstStyle>
            <a:lvl1pPr marL="0" indent="0" algn="ctr">
              <a:buNone/>
              <a:defRPr sz="1400" i="1"/>
            </a:lvl1pPr>
            <a:lvl2pPr marL="457200" indent="0">
              <a:buNone/>
              <a:defRPr sz="1400" i="1"/>
            </a:lvl2pPr>
            <a:lvl3pPr marL="914400" indent="0">
              <a:buNone/>
              <a:defRPr sz="1400" i="1"/>
            </a:lvl3pPr>
            <a:lvl4pPr marL="1371600" indent="0">
              <a:buNone/>
              <a:defRPr sz="1400" i="1"/>
            </a:lvl4pPr>
            <a:lvl5pPr marL="1828800" indent="0">
              <a:buNone/>
              <a:defRPr sz="1400" i="1"/>
            </a:lvl5pPr>
          </a:lstStyle>
          <a:p>
            <a:pPr lvl="0"/>
            <a:r>
              <a:rPr lang="en-US" dirty="0"/>
              <a:t>Caption, Name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86E466-B2D0-B643-8031-EC19951E3EA3}"/>
              </a:ext>
            </a:extLst>
          </p:cNvPr>
          <p:cNvCxnSpPr/>
          <p:nvPr userDrawn="1"/>
        </p:nvCxnSpPr>
        <p:spPr>
          <a:xfrm>
            <a:off x="512659" y="1082842"/>
            <a:ext cx="5257800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713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arbook Layout 2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8C8C753-ADBD-804D-9E20-4DB07924B009}"/>
              </a:ext>
            </a:extLst>
          </p:cNvPr>
          <p:cNvGrpSpPr/>
          <p:nvPr userDrawn="1"/>
        </p:nvGrpSpPr>
        <p:grpSpPr>
          <a:xfrm>
            <a:off x="238876" y="92384"/>
            <a:ext cx="11714247" cy="6673231"/>
            <a:chOff x="76700" y="-2"/>
            <a:chExt cx="12038600" cy="68580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1A8E06-ED3E-E140-ACD9-DBC82FEAFAE2}"/>
                </a:ext>
              </a:extLst>
            </p:cNvPr>
            <p:cNvSpPr/>
            <p:nvPr userDrawn="1"/>
          </p:nvSpPr>
          <p:spPr>
            <a:xfrm rot="16200000">
              <a:off x="-342650" y="419348"/>
              <a:ext cx="6858000" cy="60193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28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0FA4CC-D5BD-594A-A727-1F2E6A53EA60}"/>
                </a:ext>
              </a:extLst>
            </p:cNvPr>
            <p:cNvSpPr/>
            <p:nvPr userDrawn="1"/>
          </p:nvSpPr>
          <p:spPr>
            <a:xfrm rot="5400000">
              <a:off x="5676650" y="419352"/>
              <a:ext cx="6858000" cy="6019301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28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BD7BC1-DD69-2743-A691-FAC010576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538" y="365125"/>
            <a:ext cx="5257798" cy="717717"/>
          </a:xfrm>
        </p:spPr>
        <p:txBody>
          <a:bodyPr>
            <a:normAutofit/>
          </a:bodyPr>
          <a:lstStyle>
            <a:lvl1pPr>
              <a:defRPr sz="2800" b="1" i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6772B5-172C-1C4B-ACCC-6F359A0E4B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75D45-ECC0-BE49-BEE9-DCEB92F451F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B683A-0176-FB4C-BCB8-5CD00A26B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BD904BE-5BEF-3C40-AE5F-DF5ADE2DF9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8538" y="1360488"/>
            <a:ext cx="1160318" cy="1595437"/>
          </a:xfrm>
          <a:prstGeom prst="roundRect">
            <a:avLst>
              <a:gd name="adj" fmla="val 21665"/>
            </a:avLst>
          </a:prstGeom>
          <a:pattFill prst="ltUpDiag">
            <a:fgClr>
              <a:schemeClr val="accent6">
                <a:lumMod val="50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19A0B52-0F10-BF4E-AF45-C408648123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95739" y="1360488"/>
            <a:ext cx="1160318" cy="1595437"/>
          </a:xfrm>
          <a:prstGeom prst="roundRect">
            <a:avLst>
              <a:gd name="adj" fmla="val 21665"/>
            </a:avLst>
          </a:prstGeom>
          <a:pattFill prst="ltUpDiag">
            <a:fgClr>
              <a:schemeClr val="accent6">
                <a:lumMod val="50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BCA3A66B-BDCB-A745-8053-0C77C2FE02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52940" y="1360488"/>
            <a:ext cx="1160318" cy="1595437"/>
          </a:xfrm>
          <a:prstGeom prst="roundRect">
            <a:avLst>
              <a:gd name="adj" fmla="val 21665"/>
            </a:avLst>
          </a:prstGeom>
          <a:pattFill prst="ltUpDiag">
            <a:fgClr>
              <a:schemeClr val="accent6">
                <a:lumMod val="50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058016F2-60AF-8B49-ADE8-5D3C51F43B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10141" y="1360488"/>
            <a:ext cx="1160318" cy="1595437"/>
          </a:xfrm>
          <a:prstGeom prst="roundRect">
            <a:avLst>
              <a:gd name="adj" fmla="val 21665"/>
            </a:avLst>
          </a:prstGeom>
          <a:pattFill prst="ltUpDiag">
            <a:fgClr>
              <a:schemeClr val="accent6">
                <a:lumMod val="50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0B881EC6-0858-9B4D-9FAD-9563B6632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405563" y="365124"/>
            <a:ext cx="5257800" cy="5026025"/>
          </a:xfrm>
          <a:prstGeom prst="ellipse">
            <a:avLst/>
          </a:prstGeom>
          <a:pattFill prst="ltUpDiag">
            <a:fgClr>
              <a:schemeClr val="accent6">
                <a:lumMod val="50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FE32121-CFE6-1245-A133-5E09F00BF6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00800" y="5524500"/>
            <a:ext cx="5253038" cy="620713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Caption here…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3363685-F905-4944-AA4B-5106055F9C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8163" y="3089275"/>
            <a:ext cx="1160462" cy="568325"/>
          </a:xfrm>
        </p:spPr>
        <p:txBody>
          <a:bodyPr/>
          <a:lstStyle>
            <a:lvl1pPr marL="0" indent="0" algn="ctr">
              <a:buNone/>
              <a:defRPr sz="1400" i="1"/>
            </a:lvl1pPr>
            <a:lvl2pPr marL="457200" indent="0">
              <a:buNone/>
              <a:defRPr sz="1400" i="1"/>
            </a:lvl2pPr>
            <a:lvl3pPr marL="914400" indent="0">
              <a:buNone/>
              <a:defRPr sz="1400" i="1"/>
            </a:lvl3pPr>
            <a:lvl4pPr marL="1371600" indent="0">
              <a:buNone/>
              <a:defRPr sz="1400" i="1"/>
            </a:lvl4pPr>
            <a:lvl5pPr marL="1828800" indent="0">
              <a:buNone/>
              <a:defRPr sz="1400" i="1"/>
            </a:lvl5pPr>
          </a:lstStyle>
          <a:p>
            <a:pPr lvl="0"/>
            <a:r>
              <a:rPr lang="en-US" dirty="0"/>
              <a:t>Caption, Name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5969D5F5-7817-9145-9876-63C2075DDF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95595" y="3089275"/>
            <a:ext cx="1160462" cy="568325"/>
          </a:xfrm>
        </p:spPr>
        <p:txBody>
          <a:bodyPr/>
          <a:lstStyle>
            <a:lvl1pPr marL="0" indent="0" algn="ctr">
              <a:buNone/>
              <a:defRPr sz="1400" i="1"/>
            </a:lvl1pPr>
            <a:lvl2pPr marL="457200" indent="0">
              <a:buNone/>
              <a:defRPr sz="1400" i="1"/>
            </a:lvl2pPr>
            <a:lvl3pPr marL="914400" indent="0">
              <a:buNone/>
              <a:defRPr sz="1400" i="1"/>
            </a:lvl3pPr>
            <a:lvl4pPr marL="1371600" indent="0">
              <a:buNone/>
              <a:defRPr sz="1400" i="1"/>
            </a:lvl4pPr>
            <a:lvl5pPr marL="1828800" indent="0">
              <a:buNone/>
              <a:defRPr sz="1400" i="1"/>
            </a:lvl5pPr>
          </a:lstStyle>
          <a:p>
            <a:pPr lvl="0"/>
            <a:r>
              <a:rPr lang="en-US" dirty="0"/>
              <a:t>Caption, Name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2383A6F4-B41E-AC44-8F69-4218E6CCD3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52796" y="3089275"/>
            <a:ext cx="1160462" cy="568325"/>
          </a:xfrm>
        </p:spPr>
        <p:txBody>
          <a:bodyPr/>
          <a:lstStyle>
            <a:lvl1pPr marL="0" indent="0" algn="ctr">
              <a:buNone/>
              <a:defRPr sz="1400" i="1"/>
            </a:lvl1pPr>
            <a:lvl2pPr marL="457200" indent="0">
              <a:buNone/>
              <a:defRPr sz="1400" i="1"/>
            </a:lvl2pPr>
            <a:lvl3pPr marL="914400" indent="0">
              <a:buNone/>
              <a:defRPr sz="1400" i="1"/>
            </a:lvl3pPr>
            <a:lvl4pPr marL="1371600" indent="0">
              <a:buNone/>
              <a:defRPr sz="1400" i="1"/>
            </a:lvl4pPr>
            <a:lvl5pPr marL="1828800" indent="0">
              <a:buNone/>
              <a:defRPr sz="1400" i="1"/>
            </a:lvl5pPr>
          </a:lstStyle>
          <a:p>
            <a:pPr lvl="0"/>
            <a:r>
              <a:rPr lang="en-US" dirty="0"/>
              <a:t>Caption, Name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D94CB23E-F2EC-C347-B018-3BAFDBC62A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09997" y="3089275"/>
            <a:ext cx="1160462" cy="568325"/>
          </a:xfrm>
        </p:spPr>
        <p:txBody>
          <a:bodyPr/>
          <a:lstStyle>
            <a:lvl1pPr marL="0" indent="0" algn="ctr">
              <a:buNone/>
              <a:defRPr sz="1400" i="1"/>
            </a:lvl1pPr>
            <a:lvl2pPr marL="457200" indent="0">
              <a:buNone/>
              <a:defRPr sz="1400" i="1"/>
            </a:lvl2pPr>
            <a:lvl3pPr marL="914400" indent="0">
              <a:buNone/>
              <a:defRPr sz="1400" i="1"/>
            </a:lvl3pPr>
            <a:lvl4pPr marL="1371600" indent="0">
              <a:buNone/>
              <a:defRPr sz="1400" i="1"/>
            </a:lvl4pPr>
            <a:lvl5pPr marL="1828800" indent="0">
              <a:buNone/>
              <a:defRPr sz="1400" i="1"/>
            </a:lvl5pPr>
          </a:lstStyle>
          <a:p>
            <a:pPr lvl="0"/>
            <a:r>
              <a:rPr lang="en-US" dirty="0"/>
              <a:t>Caption, Name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86E466-B2D0-B643-8031-EC19951E3EA3}"/>
              </a:ext>
            </a:extLst>
          </p:cNvPr>
          <p:cNvCxnSpPr/>
          <p:nvPr userDrawn="1"/>
        </p:nvCxnSpPr>
        <p:spPr>
          <a:xfrm>
            <a:off x="512659" y="1082842"/>
            <a:ext cx="5257800" cy="0"/>
          </a:xfrm>
          <a:prstGeom prst="line">
            <a:avLst/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086D63F8-886A-D342-9D10-22B521ED566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49320" y="3902076"/>
            <a:ext cx="1160318" cy="1595437"/>
          </a:xfrm>
          <a:prstGeom prst="roundRect">
            <a:avLst>
              <a:gd name="adj" fmla="val 21665"/>
            </a:avLst>
          </a:prstGeom>
          <a:pattFill prst="ltUpDiag">
            <a:fgClr>
              <a:schemeClr val="accent6">
                <a:lumMod val="50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301C3479-8B49-A445-9A29-CF3C712D39F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06521" y="3902076"/>
            <a:ext cx="1160318" cy="1595437"/>
          </a:xfrm>
          <a:prstGeom prst="roundRect">
            <a:avLst>
              <a:gd name="adj" fmla="val 21665"/>
            </a:avLst>
          </a:prstGeom>
          <a:pattFill prst="ltUpDiag">
            <a:fgClr>
              <a:schemeClr val="accent6">
                <a:lumMod val="50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E5890CAF-71F1-9840-87C1-1313250B656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263722" y="3902076"/>
            <a:ext cx="1160318" cy="1595437"/>
          </a:xfrm>
          <a:prstGeom prst="roundRect">
            <a:avLst>
              <a:gd name="adj" fmla="val 21665"/>
            </a:avLst>
          </a:prstGeom>
          <a:pattFill prst="ltUpDiag">
            <a:fgClr>
              <a:schemeClr val="accent6">
                <a:lumMod val="50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D9FEC596-FD7E-9345-A49D-4A03FA39900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620923" y="3902076"/>
            <a:ext cx="1160318" cy="1595437"/>
          </a:xfrm>
          <a:prstGeom prst="roundRect">
            <a:avLst>
              <a:gd name="adj" fmla="val 21665"/>
            </a:avLst>
          </a:prstGeom>
          <a:pattFill prst="ltUpDiag">
            <a:fgClr>
              <a:schemeClr val="accent6">
                <a:lumMod val="50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389F30A9-EB20-844A-A3A5-0E9A8CF4C6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48945" y="5630863"/>
            <a:ext cx="1160462" cy="568325"/>
          </a:xfrm>
        </p:spPr>
        <p:txBody>
          <a:bodyPr/>
          <a:lstStyle>
            <a:lvl1pPr marL="0" indent="0" algn="ctr">
              <a:buNone/>
              <a:defRPr sz="1400" i="1"/>
            </a:lvl1pPr>
            <a:lvl2pPr marL="457200" indent="0">
              <a:buNone/>
              <a:defRPr sz="1400" i="1"/>
            </a:lvl2pPr>
            <a:lvl3pPr marL="914400" indent="0">
              <a:buNone/>
              <a:defRPr sz="1400" i="1"/>
            </a:lvl3pPr>
            <a:lvl4pPr marL="1371600" indent="0">
              <a:buNone/>
              <a:defRPr sz="1400" i="1"/>
            </a:lvl4pPr>
            <a:lvl5pPr marL="1828800" indent="0">
              <a:buNone/>
              <a:defRPr sz="1400" i="1"/>
            </a:lvl5pPr>
          </a:lstStyle>
          <a:p>
            <a:pPr lvl="0"/>
            <a:r>
              <a:rPr lang="en-US" dirty="0"/>
              <a:t>Caption, Name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AC94CA56-76BE-B447-BF11-8E6B051D763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06377" y="5630863"/>
            <a:ext cx="1160462" cy="568325"/>
          </a:xfrm>
        </p:spPr>
        <p:txBody>
          <a:bodyPr/>
          <a:lstStyle>
            <a:lvl1pPr marL="0" indent="0" algn="ctr">
              <a:buNone/>
              <a:defRPr sz="1400" i="1"/>
            </a:lvl1pPr>
            <a:lvl2pPr marL="457200" indent="0">
              <a:buNone/>
              <a:defRPr sz="1400" i="1"/>
            </a:lvl2pPr>
            <a:lvl3pPr marL="914400" indent="0">
              <a:buNone/>
              <a:defRPr sz="1400" i="1"/>
            </a:lvl3pPr>
            <a:lvl4pPr marL="1371600" indent="0">
              <a:buNone/>
              <a:defRPr sz="1400" i="1"/>
            </a:lvl4pPr>
            <a:lvl5pPr marL="1828800" indent="0">
              <a:buNone/>
              <a:defRPr sz="1400" i="1"/>
            </a:lvl5pPr>
          </a:lstStyle>
          <a:p>
            <a:pPr lvl="0"/>
            <a:r>
              <a:rPr lang="en-US" dirty="0"/>
              <a:t>Caption, Name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A9E62813-BCF0-704F-898D-EDF850FE65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63578" y="5630863"/>
            <a:ext cx="1160462" cy="568325"/>
          </a:xfrm>
        </p:spPr>
        <p:txBody>
          <a:bodyPr/>
          <a:lstStyle>
            <a:lvl1pPr marL="0" indent="0" algn="ctr">
              <a:buNone/>
              <a:defRPr sz="1400" i="1"/>
            </a:lvl1pPr>
            <a:lvl2pPr marL="457200" indent="0">
              <a:buNone/>
              <a:defRPr sz="1400" i="1"/>
            </a:lvl2pPr>
            <a:lvl3pPr marL="914400" indent="0">
              <a:buNone/>
              <a:defRPr sz="1400" i="1"/>
            </a:lvl3pPr>
            <a:lvl4pPr marL="1371600" indent="0">
              <a:buNone/>
              <a:defRPr sz="1400" i="1"/>
            </a:lvl4pPr>
            <a:lvl5pPr marL="1828800" indent="0">
              <a:buNone/>
              <a:defRPr sz="1400" i="1"/>
            </a:lvl5pPr>
          </a:lstStyle>
          <a:p>
            <a:pPr lvl="0"/>
            <a:r>
              <a:rPr lang="en-US" dirty="0"/>
              <a:t>Caption, Name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C497F8B7-3914-2642-800B-B479D70310E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20779" y="5630863"/>
            <a:ext cx="1160462" cy="568325"/>
          </a:xfrm>
        </p:spPr>
        <p:txBody>
          <a:bodyPr/>
          <a:lstStyle>
            <a:lvl1pPr marL="0" indent="0" algn="ctr">
              <a:buNone/>
              <a:defRPr sz="1400" i="1"/>
            </a:lvl1pPr>
            <a:lvl2pPr marL="457200" indent="0">
              <a:buNone/>
              <a:defRPr sz="1400" i="1"/>
            </a:lvl2pPr>
            <a:lvl3pPr marL="914400" indent="0">
              <a:buNone/>
              <a:defRPr sz="1400" i="1"/>
            </a:lvl3pPr>
            <a:lvl4pPr marL="1371600" indent="0">
              <a:buNone/>
              <a:defRPr sz="1400" i="1"/>
            </a:lvl4pPr>
            <a:lvl5pPr marL="1828800" indent="0">
              <a:buNone/>
              <a:defRPr sz="1400" i="1"/>
            </a:lvl5pPr>
          </a:lstStyle>
          <a:p>
            <a:pPr lvl="0"/>
            <a:r>
              <a:rPr lang="en-US" dirty="0"/>
              <a:t>Caption, Name</a:t>
            </a:r>
          </a:p>
        </p:txBody>
      </p:sp>
    </p:spTree>
    <p:extLst>
      <p:ext uri="{BB962C8B-B14F-4D97-AF65-F5344CB8AC3E}">
        <p14:creationId xmlns:p14="http://schemas.microsoft.com/office/powerpoint/2010/main" val="1291158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22D3C9-9E99-D94B-AD0B-3B8C536D51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4D575-E3A5-4E40-944A-40F05C073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75D45-ECC0-BE49-BEE9-DCEB92F451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B1D0784C-8D97-DD49-9255-A848055F69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316905">
            <a:off x="1556345" y="1636964"/>
            <a:ext cx="2945392" cy="3941004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9">
            <a:extLst>
              <a:ext uri="{FF2B5EF4-FFF2-40B4-BE49-F238E27FC236}">
                <a16:creationId xmlns:a16="http://schemas.microsoft.com/office/drawing/2014/main" id="{FADAA6C0-5C53-2A47-99E0-BE92CFC09B4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21375353">
            <a:off x="4629083" y="1717623"/>
            <a:ext cx="2945392" cy="3941004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7732D9AA-C1C1-124A-9B37-D6EE251065E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rot="238081">
            <a:off x="7744133" y="1666980"/>
            <a:ext cx="2945392" cy="3941004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FF82F90-F22A-0C42-A7A8-84B2707B7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08"/>
            <a:ext cx="10515600" cy="619613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7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ic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396D-FF02-234E-BD81-59CECD18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08"/>
            <a:ext cx="10515600" cy="619613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22D3C9-9E99-D94B-AD0B-3B8C536D51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4D575-E3A5-4E40-944A-40F05C073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75D45-ECC0-BE49-BEE9-DCEB92F451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B1D0784C-8D97-DD49-9255-A848055F69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316905">
            <a:off x="744459" y="1625059"/>
            <a:ext cx="2210727" cy="2958005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007E573D-E86E-994E-B23C-128AEFB4DB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160824">
            <a:off x="3992999" y="1643516"/>
            <a:ext cx="2283253" cy="3055047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9">
            <a:extLst>
              <a:ext uri="{FF2B5EF4-FFF2-40B4-BE49-F238E27FC236}">
                <a16:creationId xmlns:a16="http://schemas.microsoft.com/office/drawing/2014/main" id="{FADAA6C0-5C53-2A47-99E0-BE92CFC09B4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21375353">
            <a:off x="2265441" y="2896338"/>
            <a:ext cx="2283253" cy="3055047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9">
            <a:extLst>
              <a:ext uri="{FF2B5EF4-FFF2-40B4-BE49-F238E27FC236}">
                <a16:creationId xmlns:a16="http://schemas.microsoft.com/office/drawing/2014/main" id="{C4DDD8F0-D18E-2840-A6EC-92ADEB43C59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225846">
            <a:off x="5717644" y="2845428"/>
            <a:ext cx="2283253" cy="3055047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981E960F-D78C-B54D-8123-5FFFEE931D66}"/>
              </a:ext>
            </a:extLst>
          </p:cNvPr>
          <p:cNvSpPr/>
          <p:nvPr userDrawn="1"/>
        </p:nvSpPr>
        <p:spPr>
          <a:xfrm rot="5400000">
            <a:off x="8418637" y="1529586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47135EDB-9CC3-684F-9F0F-53154BE78F6B}"/>
              </a:ext>
            </a:extLst>
          </p:cNvPr>
          <p:cNvSpPr/>
          <p:nvPr userDrawn="1"/>
        </p:nvSpPr>
        <p:spPr>
          <a:xfrm rot="16200000">
            <a:off x="10942380" y="5125265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4A470C9A-DA36-6348-85D5-831C62ABD3D5}"/>
              </a:ext>
            </a:extLst>
          </p:cNvPr>
          <p:cNvSpPr/>
          <p:nvPr userDrawn="1"/>
        </p:nvSpPr>
        <p:spPr>
          <a:xfrm>
            <a:off x="8418637" y="5125264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73EAAB1C-F5CA-144E-A13F-ED501A9107BE}"/>
              </a:ext>
            </a:extLst>
          </p:cNvPr>
          <p:cNvSpPr/>
          <p:nvPr userDrawn="1"/>
        </p:nvSpPr>
        <p:spPr>
          <a:xfrm rot="10800000">
            <a:off x="10942379" y="1529586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BD5E0A73-DAB8-0440-9702-5FF4ACFB83F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51175" y="1700286"/>
            <a:ext cx="2945392" cy="3941004"/>
          </a:xfrm>
          <a:prstGeom prst="snip2DiagRect">
            <a:avLst>
              <a:gd name="adj1" fmla="val 15468"/>
              <a:gd name="adj2" fmla="val 15317"/>
            </a:avLst>
          </a:prstGeo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71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Alb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A44E62B-C69F-144A-AE38-D1357071C6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68896" y="1700286"/>
            <a:ext cx="2945392" cy="3941004"/>
          </a:xfrm>
          <a:prstGeom prst="snip2DiagRect">
            <a:avLst>
              <a:gd name="adj1" fmla="val 15468"/>
              <a:gd name="adj2" fmla="val 15317"/>
            </a:avLst>
          </a:prstGeo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E396D-FF02-234E-BD81-59CECD18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08"/>
            <a:ext cx="10515600" cy="619613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22D3C9-9E99-D94B-AD0B-3B8C536D51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4D575-E3A5-4E40-944A-40F05C073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75D45-ECC0-BE49-BEE9-DCEB92F451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981E960F-D78C-B54D-8123-5FFFEE931D66}"/>
              </a:ext>
            </a:extLst>
          </p:cNvPr>
          <p:cNvSpPr/>
          <p:nvPr userDrawn="1"/>
        </p:nvSpPr>
        <p:spPr>
          <a:xfrm rot="5400000">
            <a:off x="8020862" y="1529586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47135EDB-9CC3-684F-9F0F-53154BE78F6B}"/>
              </a:ext>
            </a:extLst>
          </p:cNvPr>
          <p:cNvSpPr/>
          <p:nvPr userDrawn="1"/>
        </p:nvSpPr>
        <p:spPr>
          <a:xfrm rot="16200000">
            <a:off x="10544605" y="5125265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4A470C9A-DA36-6348-85D5-831C62ABD3D5}"/>
              </a:ext>
            </a:extLst>
          </p:cNvPr>
          <p:cNvSpPr/>
          <p:nvPr userDrawn="1"/>
        </p:nvSpPr>
        <p:spPr>
          <a:xfrm>
            <a:off x="8020862" y="5125264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73EAAB1C-F5CA-144E-A13F-ED501A9107BE}"/>
              </a:ext>
            </a:extLst>
          </p:cNvPr>
          <p:cNvSpPr/>
          <p:nvPr userDrawn="1"/>
        </p:nvSpPr>
        <p:spPr>
          <a:xfrm rot="10800000">
            <a:off x="10544604" y="1529586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0C53BE7A-A0EF-4947-950B-662AD41508AA}"/>
              </a:ext>
            </a:extLst>
          </p:cNvPr>
          <p:cNvSpPr/>
          <p:nvPr userDrawn="1"/>
        </p:nvSpPr>
        <p:spPr>
          <a:xfrm rot="5400000">
            <a:off x="4578610" y="1529586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8312B17B-3762-7347-B600-E118C1F7F93D}"/>
              </a:ext>
            </a:extLst>
          </p:cNvPr>
          <p:cNvSpPr/>
          <p:nvPr userDrawn="1"/>
        </p:nvSpPr>
        <p:spPr>
          <a:xfrm rot="16200000">
            <a:off x="7102353" y="5125265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C5BE456-3804-9B4A-BFCE-D5BD21B1DCA8}"/>
              </a:ext>
            </a:extLst>
          </p:cNvPr>
          <p:cNvSpPr/>
          <p:nvPr userDrawn="1"/>
        </p:nvSpPr>
        <p:spPr>
          <a:xfrm>
            <a:off x="4578610" y="5125264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FE115935-5A9C-D249-9D68-246DCC1EDEF7}"/>
              </a:ext>
            </a:extLst>
          </p:cNvPr>
          <p:cNvSpPr/>
          <p:nvPr userDrawn="1"/>
        </p:nvSpPr>
        <p:spPr>
          <a:xfrm rot="10800000">
            <a:off x="7102352" y="1529586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ABEA8ECF-290B-1B46-9F67-AD63A3163FBD}"/>
              </a:ext>
            </a:extLst>
          </p:cNvPr>
          <p:cNvSpPr/>
          <p:nvPr userDrawn="1"/>
        </p:nvSpPr>
        <p:spPr>
          <a:xfrm rot="5400000">
            <a:off x="1136358" y="1529586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5135E4F3-9AB0-DD42-BE62-233B923A3E79}"/>
              </a:ext>
            </a:extLst>
          </p:cNvPr>
          <p:cNvSpPr/>
          <p:nvPr userDrawn="1"/>
        </p:nvSpPr>
        <p:spPr>
          <a:xfrm rot="16200000">
            <a:off x="3660101" y="5125265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9FA50D01-863F-F949-9FDE-94DC2AD079A5}"/>
              </a:ext>
            </a:extLst>
          </p:cNvPr>
          <p:cNvSpPr/>
          <p:nvPr userDrawn="1"/>
        </p:nvSpPr>
        <p:spPr>
          <a:xfrm>
            <a:off x="1136358" y="5125264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1A330CB-07AF-E24E-BB77-D057DF664563}"/>
              </a:ext>
            </a:extLst>
          </p:cNvPr>
          <p:cNvSpPr/>
          <p:nvPr userDrawn="1"/>
        </p:nvSpPr>
        <p:spPr>
          <a:xfrm rot="10800000">
            <a:off x="3660100" y="1529586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E90F4C32-CF71-5D41-B2D2-74D2D248DFD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11146" y="1700286"/>
            <a:ext cx="2945392" cy="3941004"/>
          </a:xfrm>
          <a:prstGeom prst="snip2DiagRect">
            <a:avLst>
              <a:gd name="adj1" fmla="val 15468"/>
              <a:gd name="adj2" fmla="val 15317"/>
            </a:avLst>
          </a:prstGeo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19">
            <a:extLst>
              <a:ext uri="{FF2B5EF4-FFF2-40B4-BE49-F238E27FC236}">
                <a16:creationId xmlns:a16="http://schemas.microsoft.com/office/drawing/2014/main" id="{B9C46B23-23AC-7D42-B762-D437F20E2CB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53396" y="1700286"/>
            <a:ext cx="2945392" cy="3941004"/>
          </a:xfrm>
          <a:prstGeom prst="snip2DiagRect">
            <a:avLst>
              <a:gd name="adj1" fmla="val 15468"/>
              <a:gd name="adj2" fmla="val 15317"/>
            </a:avLst>
          </a:prstGeo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353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ad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9">
            <a:extLst>
              <a:ext uri="{FF2B5EF4-FFF2-40B4-BE49-F238E27FC236}">
                <a16:creationId xmlns:a16="http://schemas.microsoft.com/office/drawing/2014/main" id="{65A83157-0EB6-A64A-8EFF-CF63830C65B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47844" y="1700286"/>
            <a:ext cx="2945392" cy="3941004"/>
          </a:xfrm>
          <a:prstGeom prst="snip2DiagRect">
            <a:avLst>
              <a:gd name="adj1" fmla="val 15468"/>
              <a:gd name="adj2" fmla="val 15317"/>
            </a:avLst>
          </a:prstGeo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9">
            <a:extLst>
              <a:ext uri="{FF2B5EF4-FFF2-40B4-BE49-F238E27FC236}">
                <a16:creationId xmlns:a16="http://schemas.microsoft.com/office/drawing/2014/main" id="{3D53D72A-ADD9-7149-9FE2-2CD78C432E2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89994" y="1700286"/>
            <a:ext cx="2945392" cy="3941004"/>
          </a:xfrm>
          <a:prstGeom prst="snip2DiagRect">
            <a:avLst>
              <a:gd name="adj1" fmla="val 15468"/>
              <a:gd name="adj2" fmla="val 15317"/>
            </a:avLst>
          </a:prstGeo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E396D-FF02-234E-BD81-59CECD18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08"/>
            <a:ext cx="10515600" cy="619613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22D3C9-9E99-D94B-AD0B-3B8C536D51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4D575-E3A5-4E40-944A-40F05C073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75D45-ECC0-BE49-BEE9-DCEB92F451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981E960F-D78C-B54D-8123-5FFFEE931D66}"/>
              </a:ext>
            </a:extLst>
          </p:cNvPr>
          <p:cNvSpPr/>
          <p:nvPr userDrawn="1"/>
        </p:nvSpPr>
        <p:spPr>
          <a:xfrm rot="5400000">
            <a:off x="8020862" y="1529586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47135EDB-9CC3-684F-9F0F-53154BE78F6B}"/>
              </a:ext>
            </a:extLst>
          </p:cNvPr>
          <p:cNvSpPr/>
          <p:nvPr userDrawn="1"/>
        </p:nvSpPr>
        <p:spPr>
          <a:xfrm rot="16200000">
            <a:off x="10544605" y="5125265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4A470C9A-DA36-6348-85D5-831C62ABD3D5}"/>
              </a:ext>
            </a:extLst>
          </p:cNvPr>
          <p:cNvSpPr/>
          <p:nvPr userDrawn="1"/>
        </p:nvSpPr>
        <p:spPr>
          <a:xfrm>
            <a:off x="8020862" y="5125264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73EAAB1C-F5CA-144E-A13F-ED501A9107BE}"/>
              </a:ext>
            </a:extLst>
          </p:cNvPr>
          <p:cNvSpPr/>
          <p:nvPr userDrawn="1"/>
        </p:nvSpPr>
        <p:spPr>
          <a:xfrm rot="10800000">
            <a:off x="10544604" y="1529586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ABEA8ECF-290B-1B46-9F67-AD63A3163FBD}"/>
              </a:ext>
            </a:extLst>
          </p:cNvPr>
          <p:cNvSpPr/>
          <p:nvPr userDrawn="1"/>
        </p:nvSpPr>
        <p:spPr>
          <a:xfrm rot="5400000">
            <a:off x="960670" y="1529586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9FA50D01-863F-F949-9FDE-94DC2AD079A5}"/>
              </a:ext>
            </a:extLst>
          </p:cNvPr>
          <p:cNvSpPr/>
          <p:nvPr userDrawn="1"/>
        </p:nvSpPr>
        <p:spPr>
          <a:xfrm>
            <a:off x="960670" y="5125264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1A330CB-07AF-E24E-BB77-D057DF664563}"/>
              </a:ext>
            </a:extLst>
          </p:cNvPr>
          <p:cNvSpPr/>
          <p:nvPr userDrawn="1"/>
        </p:nvSpPr>
        <p:spPr>
          <a:xfrm rot="10800000">
            <a:off x="3484412" y="1529586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D1F961-BDAE-884D-A296-E79D64531A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19936970">
            <a:off x="2556972" y="3712091"/>
            <a:ext cx="2562143" cy="2476032"/>
          </a:xfrm>
          <a:prstGeom prst="star12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Badge Text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D69352-97F4-5243-ABCC-81B536E2D031}"/>
              </a:ext>
            </a:extLst>
          </p:cNvPr>
          <p:cNvSpPr/>
          <p:nvPr userDrawn="1"/>
        </p:nvSpPr>
        <p:spPr>
          <a:xfrm>
            <a:off x="4384175" y="1555024"/>
            <a:ext cx="3423651" cy="218545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28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8504DDA-A42A-6842-9679-DFD8C3D4DA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83536" y="1743035"/>
            <a:ext cx="3224927" cy="179149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i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1A34AF-C436-D14B-B6D0-3C513F29500C}"/>
              </a:ext>
            </a:extLst>
          </p:cNvPr>
          <p:cNvSpPr/>
          <p:nvPr userDrawn="1"/>
        </p:nvSpPr>
        <p:spPr>
          <a:xfrm>
            <a:off x="5285327" y="4171197"/>
            <a:ext cx="2572456" cy="164079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28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FB7F00DA-0E43-A540-8E5B-BE0B4D14E79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84688" y="4359208"/>
            <a:ext cx="2323776" cy="128208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i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eiusod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7908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with Capt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9">
            <a:extLst>
              <a:ext uri="{FF2B5EF4-FFF2-40B4-BE49-F238E27FC236}">
                <a16:creationId xmlns:a16="http://schemas.microsoft.com/office/drawing/2014/main" id="{6FEA26AA-7374-2148-A084-7F7734CDF12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89993" y="1700286"/>
            <a:ext cx="2945392" cy="3941004"/>
          </a:xfrm>
          <a:prstGeom prst="snip2DiagRect">
            <a:avLst>
              <a:gd name="adj1" fmla="val 15468"/>
              <a:gd name="adj2" fmla="val 15317"/>
            </a:avLst>
          </a:prstGeo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E8F7D895-2D3C-2143-A98A-1281B06EF0E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53399" y="1700286"/>
            <a:ext cx="2945392" cy="3941004"/>
          </a:xfrm>
          <a:prstGeom prst="snip2DiagRect">
            <a:avLst>
              <a:gd name="adj1" fmla="val 15468"/>
              <a:gd name="adj2" fmla="val 15317"/>
            </a:avLst>
          </a:prstGeo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E396D-FF02-234E-BD81-59CECD18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08"/>
            <a:ext cx="10515600" cy="619613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22D3C9-9E99-D94B-AD0B-3B8C536D51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4D575-E3A5-4E40-944A-40F05C073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75D45-ECC0-BE49-BEE9-DCEB92F451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981E960F-D78C-B54D-8123-5FFFEE931D66}"/>
              </a:ext>
            </a:extLst>
          </p:cNvPr>
          <p:cNvSpPr/>
          <p:nvPr userDrawn="1"/>
        </p:nvSpPr>
        <p:spPr>
          <a:xfrm rot="5400000">
            <a:off x="8020862" y="1529586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47135EDB-9CC3-684F-9F0F-53154BE78F6B}"/>
              </a:ext>
            </a:extLst>
          </p:cNvPr>
          <p:cNvSpPr/>
          <p:nvPr userDrawn="1"/>
        </p:nvSpPr>
        <p:spPr>
          <a:xfrm rot="16200000">
            <a:off x="10544605" y="5125265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4A470C9A-DA36-6348-85D5-831C62ABD3D5}"/>
              </a:ext>
            </a:extLst>
          </p:cNvPr>
          <p:cNvSpPr/>
          <p:nvPr userDrawn="1"/>
        </p:nvSpPr>
        <p:spPr>
          <a:xfrm>
            <a:off x="8020862" y="5125264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73EAAB1C-F5CA-144E-A13F-ED501A9107BE}"/>
              </a:ext>
            </a:extLst>
          </p:cNvPr>
          <p:cNvSpPr/>
          <p:nvPr userDrawn="1"/>
        </p:nvSpPr>
        <p:spPr>
          <a:xfrm rot="10800000">
            <a:off x="10544604" y="1529586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ABEA8ECF-290B-1B46-9F67-AD63A3163FBD}"/>
              </a:ext>
            </a:extLst>
          </p:cNvPr>
          <p:cNvSpPr/>
          <p:nvPr userDrawn="1"/>
        </p:nvSpPr>
        <p:spPr>
          <a:xfrm rot="5400000">
            <a:off x="960670" y="1529586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9FA50D01-863F-F949-9FDE-94DC2AD079A5}"/>
              </a:ext>
            </a:extLst>
          </p:cNvPr>
          <p:cNvSpPr/>
          <p:nvPr userDrawn="1"/>
        </p:nvSpPr>
        <p:spPr>
          <a:xfrm>
            <a:off x="960670" y="5125264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1A330CB-07AF-E24E-BB77-D057DF664563}"/>
              </a:ext>
            </a:extLst>
          </p:cNvPr>
          <p:cNvSpPr/>
          <p:nvPr userDrawn="1"/>
        </p:nvSpPr>
        <p:spPr>
          <a:xfrm rot="10800000">
            <a:off x="3484412" y="1529586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D69352-97F4-5243-ABCC-81B536E2D031}"/>
              </a:ext>
            </a:extLst>
          </p:cNvPr>
          <p:cNvSpPr/>
          <p:nvPr userDrawn="1"/>
        </p:nvSpPr>
        <p:spPr>
          <a:xfrm>
            <a:off x="4171137" y="2332729"/>
            <a:ext cx="3423651" cy="11912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28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8504DDA-A42A-6842-9679-DFD8C3D4DA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0498" y="2520740"/>
            <a:ext cx="3224927" cy="82126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i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1A34AF-C436-D14B-B6D0-3C513F29500C}"/>
              </a:ext>
            </a:extLst>
          </p:cNvPr>
          <p:cNvSpPr/>
          <p:nvPr userDrawn="1"/>
        </p:nvSpPr>
        <p:spPr>
          <a:xfrm>
            <a:off x="4591947" y="3776172"/>
            <a:ext cx="3423651" cy="11912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28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FB7F00DA-0E43-A540-8E5B-BE0B4D14E79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91308" y="3964183"/>
            <a:ext cx="3224927" cy="76071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i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eiusod</a:t>
            </a:r>
            <a:r>
              <a:rPr lang="en-US" dirty="0"/>
              <a:t>.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E45FA69-9316-CE40-845A-B3958BA8DB22}"/>
              </a:ext>
            </a:extLst>
          </p:cNvPr>
          <p:cNvSpPr/>
          <p:nvPr userDrawn="1"/>
        </p:nvSpPr>
        <p:spPr>
          <a:xfrm rot="16200000">
            <a:off x="3484412" y="5125264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688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5D45-ECC0-BE49-BEE9-DCEB92F451F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9B6145C-764E-4E9D-B304-C3BA90B0C8A6}"/>
              </a:ext>
            </a:extLst>
          </p:cNvPr>
          <p:cNvSpPr/>
          <p:nvPr userDrawn="1"/>
        </p:nvSpPr>
        <p:spPr>
          <a:xfrm rot="153042">
            <a:off x="553452" y="340414"/>
            <a:ext cx="11093116" cy="599122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28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40C011-ECB8-452B-B786-BAA470F759C1}"/>
              </a:ext>
            </a:extLst>
          </p:cNvPr>
          <p:cNvSpPr/>
          <p:nvPr userDrawn="1"/>
        </p:nvSpPr>
        <p:spPr>
          <a:xfrm rot="21436045">
            <a:off x="553452" y="436665"/>
            <a:ext cx="11093116" cy="599122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28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219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s with Capt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396D-FF02-234E-BD81-59CECD18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08"/>
            <a:ext cx="10515600" cy="619613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22D3C9-9E99-D94B-AD0B-3B8C536D51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4D575-E3A5-4E40-944A-40F05C073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75D45-ECC0-BE49-BEE9-DCEB92F451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7732D9AA-C1C1-124A-9B37-D6EE251065E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23304" y="1700286"/>
            <a:ext cx="2945392" cy="3941004"/>
          </a:xfrm>
          <a:prstGeom prst="ellipse">
            <a:avLst/>
          </a:prstGeo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ABEA8ECF-290B-1B46-9F67-AD63A3163FBD}"/>
              </a:ext>
            </a:extLst>
          </p:cNvPr>
          <p:cNvSpPr/>
          <p:nvPr userDrawn="1"/>
        </p:nvSpPr>
        <p:spPr>
          <a:xfrm rot="5400000">
            <a:off x="960670" y="1529586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9FA50D01-863F-F949-9FDE-94DC2AD079A5}"/>
              </a:ext>
            </a:extLst>
          </p:cNvPr>
          <p:cNvSpPr/>
          <p:nvPr userDrawn="1"/>
        </p:nvSpPr>
        <p:spPr>
          <a:xfrm>
            <a:off x="960670" y="5125264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1A330CB-07AF-E24E-BB77-D057DF664563}"/>
              </a:ext>
            </a:extLst>
          </p:cNvPr>
          <p:cNvSpPr/>
          <p:nvPr userDrawn="1"/>
        </p:nvSpPr>
        <p:spPr>
          <a:xfrm rot="10800000">
            <a:off x="3484412" y="1529586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E45FA69-9316-CE40-845A-B3958BA8DB22}"/>
              </a:ext>
            </a:extLst>
          </p:cNvPr>
          <p:cNvSpPr/>
          <p:nvPr userDrawn="1"/>
        </p:nvSpPr>
        <p:spPr>
          <a:xfrm rot="16200000">
            <a:off x="3484412" y="5125264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EE154151-6D82-8C4E-9A90-2555A5477210}"/>
              </a:ext>
            </a:extLst>
          </p:cNvPr>
          <p:cNvSpPr/>
          <p:nvPr userDrawn="1"/>
        </p:nvSpPr>
        <p:spPr>
          <a:xfrm rot="5400000">
            <a:off x="8020862" y="1529586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B8E16D52-3E0B-7641-9442-49EE82D78A19}"/>
              </a:ext>
            </a:extLst>
          </p:cNvPr>
          <p:cNvSpPr/>
          <p:nvPr userDrawn="1"/>
        </p:nvSpPr>
        <p:spPr>
          <a:xfrm>
            <a:off x="8020862" y="5125264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775DCCAA-5A0D-454B-B59A-452EAF23C233}"/>
              </a:ext>
            </a:extLst>
          </p:cNvPr>
          <p:cNvSpPr/>
          <p:nvPr userDrawn="1"/>
        </p:nvSpPr>
        <p:spPr>
          <a:xfrm rot="10800000">
            <a:off x="10544604" y="1529586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E2E62FD6-7345-D847-9579-32E5DB629FBF}"/>
              </a:ext>
            </a:extLst>
          </p:cNvPr>
          <p:cNvSpPr/>
          <p:nvPr userDrawn="1"/>
        </p:nvSpPr>
        <p:spPr>
          <a:xfrm rot="16200000">
            <a:off x="10544604" y="5125264"/>
            <a:ext cx="686725" cy="686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A295112E-917E-2146-9FC6-21EE051E869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93207" y="1700286"/>
            <a:ext cx="2945392" cy="3941004"/>
          </a:xfrm>
          <a:prstGeom prst="snip2DiagRect">
            <a:avLst>
              <a:gd name="adj1" fmla="val 15468"/>
              <a:gd name="adj2" fmla="val 15317"/>
            </a:avLst>
          </a:prstGeo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9">
            <a:extLst>
              <a:ext uri="{FF2B5EF4-FFF2-40B4-BE49-F238E27FC236}">
                <a16:creationId xmlns:a16="http://schemas.microsoft.com/office/drawing/2014/main" id="{C2C0BCCA-9BCF-074E-A996-D07AB48BFF6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49990" y="1700286"/>
            <a:ext cx="2945392" cy="3941004"/>
          </a:xfrm>
          <a:prstGeom prst="snip2DiagRect">
            <a:avLst>
              <a:gd name="adj1" fmla="val 15468"/>
              <a:gd name="adj2" fmla="val 15317"/>
            </a:avLst>
          </a:prstGeo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/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13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icture Alb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396D-FF02-234E-BD81-59CECD18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08"/>
            <a:ext cx="10515600" cy="11779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22D3C9-9E99-D94B-AD0B-3B8C536D51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4D575-E3A5-4E40-944A-40F05C073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75D45-ECC0-BE49-BEE9-DCEB92F451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ABEA8ECF-290B-1B46-9F67-AD63A3163FBD}"/>
              </a:ext>
            </a:extLst>
          </p:cNvPr>
          <p:cNvSpPr/>
          <p:nvPr userDrawn="1"/>
        </p:nvSpPr>
        <p:spPr>
          <a:xfrm rot="5400000">
            <a:off x="1136357" y="2363021"/>
            <a:ext cx="421649" cy="42164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5135E4F3-9AB0-DD42-BE62-233B923A3E79}"/>
              </a:ext>
            </a:extLst>
          </p:cNvPr>
          <p:cNvSpPr/>
          <p:nvPr userDrawn="1"/>
        </p:nvSpPr>
        <p:spPr>
          <a:xfrm rot="16200000">
            <a:off x="2792474" y="4666536"/>
            <a:ext cx="421649" cy="42164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9FA50D01-863F-F949-9FDE-94DC2AD079A5}"/>
              </a:ext>
            </a:extLst>
          </p:cNvPr>
          <p:cNvSpPr/>
          <p:nvPr userDrawn="1"/>
        </p:nvSpPr>
        <p:spPr>
          <a:xfrm>
            <a:off x="1136357" y="4666536"/>
            <a:ext cx="421649" cy="42164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1A330CB-07AF-E24E-BB77-D057DF664563}"/>
              </a:ext>
            </a:extLst>
          </p:cNvPr>
          <p:cNvSpPr/>
          <p:nvPr userDrawn="1"/>
        </p:nvSpPr>
        <p:spPr>
          <a:xfrm rot="10800000">
            <a:off x="2791215" y="2363021"/>
            <a:ext cx="421649" cy="42164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F2356FBD-C2E4-2245-A731-160181B9F303}"/>
              </a:ext>
            </a:extLst>
          </p:cNvPr>
          <p:cNvSpPr/>
          <p:nvPr userDrawn="1"/>
        </p:nvSpPr>
        <p:spPr>
          <a:xfrm rot="5400000">
            <a:off x="3409298" y="2363021"/>
            <a:ext cx="421649" cy="42164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16207540-1D3C-784F-A06C-C644E6961C6A}"/>
              </a:ext>
            </a:extLst>
          </p:cNvPr>
          <p:cNvSpPr/>
          <p:nvPr userDrawn="1"/>
        </p:nvSpPr>
        <p:spPr>
          <a:xfrm rot="16200000">
            <a:off x="5065415" y="4666536"/>
            <a:ext cx="421649" cy="42164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5951AA44-0B00-5E47-8E79-2FED52220ECC}"/>
              </a:ext>
            </a:extLst>
          </p:cNvPr>
          <p:cNvSpPr/>
          <p:nvPr userDrawn="1"/>
        </p:nvSpPr>
        <p:spPr>
          <a:xfrm>
            <a:off x="3409298" y="4666536"/>
            <a:ext cx="421649" cy="42164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2E4C4CB0-2485-534F-906D-9222FDA7C48D}"/>
              </a:ext>
            </a:extLst>
          </p:cNvPr>
          <p:cNvSpPr/>
          <p:nvPr userDrawn="1"/>
        </p:nvSpPr>
        <p:spPr>
          <a:xfrm rot="10800000">
            <a:off x="5064156" y="2363021"/>
            <a:ext cx="421649" cy="42164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7447C1F-0DF9-D64F-A42A-951E20151A4F}"/>
              </a:ext>
            </a:extLst>
          </p:cNvPr>
          <p:cNvSpPr/>
          <p:nvPr userDrawn="1"/>
        </p:nvSpPr>
        <p:spPr>
          <a:xfrm>
            <a:off x="838200" y="1976878"/>
            <a:ext cx="5013345" cy="3466214"/>
          </a:xfrm>
          <a:prstGeom prst="rect">
            <a:avLst/>
          </a:prstGeom>
          <a:noFill/>
          <a:ln w="104775" cmpd="tri">
            <a:gradFill>
              <a:gsLst>
                <a:gs pos="0">
                  <a:schemeClr val="accent3"/>
                </a:gs>
                <a:gs pos="30000">
                  <a:schemeClr val="accent3">
                    <a:lumMod val="88000"/>
                  </a:schemeClr>
                </a:gs>
                <a:gs pos="6700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B75731F6-5EF7-1740-BB01-95E03DB6A7F9}"/>
              </a:ext>
            </a:extLst>
          </p:cNvPr>
          <p:cNvSpPr/>
          <p:nvPr userDrawn="1"/>
        </p:nvSpPr>
        <p:spPr>
          <a:xfrm rot="5400000">
            <a:off x="6580398" y="2363021"/>
            <a:ext cx="421649" cy="42164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DC9FEFA4-860E-F744-9F8D-A473CD088C65}"/>
              </a:ext>
            </a:extLst>
          </p:cNvPr>
          <p:cNvSpPr/>
          <p:nvPr userDrawn="1"/>
        </p:nvSpPr>
        <p:spPr>
          <a:xfrm rot="16200000">
            <a:off x="8236515" y="4666536"/>
            <a:ext cx="421649" cy="42164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69674504-5E7B-4F41-B49E-E271B86C2365}"/>
              </a:ext>
            </a:extLst>
          </p:cNvPr>
          <p:cNvSpPr/>
          <p:nvPr userDrawn="1"/>
        </p:nvSpPr>
        <p:spPr>
          <a:xfrm>
            <a:off x="6580398" y="4666536"/>
            <a:ext cx="421649" cy="42164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67C71847-1A34-4649-9A2D-BBB2D1461C0A}"/>
              </a:ext>
            </a:extLst>
          </p:cNvPr>
          <p:cNvSpPr/>
          <p:nvPr userDrawn="1"/>
        </p:nvSpPr>
        <p:spPr>
          <a:xfrm rot="10800000">
            <a:off x="8235256" y="2363021"/>
            <a:ext cx="421649" cy="42164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A4EA52BD-3986-774C-AA91-43590E4BAB91}"/>
              </a:ext>
            </a:extLst>
          </p:cNvPr>
          <p:cNvSpPr/>
          <p:nvPr userDrawn="1"/>
        </p:nvSpPr>
        <p:spPr>
          <a:xfrm rot="5400000">
            <a:off x="8853339" y="2363021"/>
            <a:ext cx="421649" cy="42164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084FD770-A592-3C48-8A85-BCE868D6F9E2}"/>
              </a:ext>
            </a:extLst>
          </p:cNvPr>
          <p:cNvSpPr/>
          <p:nvPr userDrawn="1"/>
        </p:nvSpPr>
        <p:spPr>
          <a:xfrm rot="16200000">
            <a:off x="10509456" y="4666536"/>
            <a:ext cx="421649" cy="42164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BE80EB22-0A46-6349-81B8-AFAE5CF9C661}"/>
              </a:ext>
            </a:extLst>
          </p:cNvPr>
          <p:cNvSpPr/>
          <p:nvPr userDrawn="1"/>
        </p:nvSpPr>
        <p:spPr>
          <a:xfrm>
            <a:off x="8853339" y="4666536"/>
            <a:ext cx="421649" cy="42164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81C3E605-50B6-CB4E-A6DA-3D4D4764EBE2}"/>
              </a:ext>
            </a:extLst>
          </p:cNvPr>
          <p:cNvSpPr/>
          <p:nvPr userDrawn="1"/>
        </p:nvSpPr>
        <p:spPr>
          <a:xfrm rot="10800000">
            <a:off x="10508197" y="2363021"/>
            <a:ext cx="421649" cy="42164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C269898-6613-254A-B0D1-AD8A978613EF}"/>
              </a:ext>
            </a:extLst>
          </p:cNvPr>
          <p:cNvSpPr/>
          <p:nvPr userDrawn="1"/>
        </p:nvSpPr>
        <p:spPr>
          <a:xfrm>
            <a:off x="6282241" y="1976878"/>
            <a:ext cx="5013345" cy="3466214"/>
          </a:xfrm>
          <a:prstGeom prst="rect">
            <a:avLst/>
          </a:prstGeom>
          <a:noFill/>
          <a:ln w="104775" cmpd="tri">
            <a:gradFill>
              <a:gsLst>
                <a:gs pos="0">
                  <a:schemeClr val="accent3"/>
                </a:gs>
                <a:gs pos="30000">
                  <a:schemeClr val="accent3">
                    <a:lumMod val="88000"/>
                  </a:schemeClr>
                </a:gs>
                <a:gs pos="6700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Picture Placeholder 19">
            <a:extLst>
              <a:ext uri="{FF2B5EF4-FFF2-40B4-BE49-F238E27FC236}">
                <a16:creationId xmlns:a16="http://schemas.microsoft.com/office/drawing/2014/main" id="{113F24E9-08B5-6346-A109-6241733EB48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46892" y="2477879"/>
            <a:ext cx="1857798" cy="2485778"/>
          </a:xfrm>
          <a:prstGeom prst="snip2DiagRect">
            <a:avLst>
              <a:gd name="adj1" fmla="val 15468"/>
              <a:gd name="adj2" fmla="val 15317"/>
            </a:avLst>
          </a:prstGeo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9">
            <a:extLst>
              <a:ext uri="{FF2B5EF4-FFF2-40B4-BE49-F238E27FC236}">
                <a16:creationId xmlns:a16="http://schemas.microsoft.com/office/drawing/2014/main" id="{19475D1B-FF9F-AD46-BB5A-A16710B2A27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32892" y="2477879"/>
            <a:ext cx="1857798" cy="2485778"/>
          </a:xfrm>
          <a:prstGeom prst="snip2DiagRect">
            <a:avLst>
              <a:gd name="adj1" fmla="val 15468"/>
              <a:gd name="adj2" fmla="val 15317"/>
            </a:avLst>
          </a:prstGeo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19">
            <a:extLst>
              <a:ext uri="{FF2B5EF4-FFF2-40B4-BE49-F238E27FC236}">
                <a16:creationId xmlns:a16="http://schemas.microsoft.com/office/drawing/2014/main" id="{10639A2D-1F48-E24F-8B9B-2D5AC85B96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706384" y="2477879"/>
            <a:ext cx="1857798" cy="2485778"/>
          </a:xfrm>
          <a:prstGeom prst="snip2DiagRect">
            <a:avLst>
              <a:gd name="adj1" fmla="val 15468"/>
              <a:gd name="adj2" fmla="val 15317"/>
            </a:avLst>
          </a:prstGeo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Picture Placeholder 19">
            <a:extLst>
              <a:ext uri="{FF2B5EF4-FFF2-40B4-BE49-F238E27FC236}">
                <a16:creationId xmlns:a16="http://schemas.microsoft.com/office/drawing/2014/main" id="{8F25AFCA-4A9C-064A-A242-2ED96CE38A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86121" y="2477879"/>
            <a:ext cx="1857798" cy="2485778"/>
          </a:xfrm>
          <a:prstGeom prst="snip2DiagRect">
            <a:avLst>
              <a:gd name="adj1" fmla="val 15468"/>
              <a:gd name="adj2" fmla="val 15317"/>
            </a:avLst>
          </a:prstGeo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669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 Yea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396D-FF02-234E-BD81-59CECD18DE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16315"/>
            <a:ext cx="10515600" cy="951279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IT’S BEEN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22D3C9-9E99-D94B-AD0B-3B8C536D51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4D575-E3A5-4E40-944A-40F05C073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75D45-ECC0-BE49-BEE9-DCEB92F451F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aphic 14">
            <a:extLst>
              <a:ext uri="{FF2B5EF4-FFF2-40B4-BE49-F238E27FC236}">
                <a16:creationId xmlns:a16="http://schemas.microsoft.com/office/drawing/2014/main" id="{98BB3396-B1E2-B448-A202-09209C54C65D}"/>
              </a:ext>
            </a:extLst>
          </p:cNvPr>
          <p:cNvGrpSpPr/>
          <p:nvPr/>
        </p:nvGrpSpPr>
        <p:grpSpPr>
          <a:xfrm>
            <a:off x="3325767" y="1472999"/>
            <a:ext cx="5540466" cy="4102750"/>
            <a:chOff x="5092700" y="2686050"/>
            <a:chExt cx="2006600" cy="1485900"/>
          </a:xfr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effectLst>
            <a:outerShdw blurRad="50800" dist="177800" dir="2700000" algn="ctr" rotWithShape="0">
              <a:prstClr val="black">
                <a:alpha val="40000"/>
              </a:prstClr>
            </a:outerShdw>
          </a:effectLst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FF84B2D-D740-B142-80E5-8DFE4AB03DDA}"/>
                </a:ext>
              </a:extLst>
            </p:cNvPr>
            <p:cNvSpPr/>
            <p:nvPr/>
          </p:nvSpPr>
          <p:spPr>
            <a:xfrm>
              <a:off x="5149760" y="2841307"/>
              <a:ext cx="732266" cy="1057275"/>
            </a:xfrm>
            <a:custGeom>
              <a:avLst/>
              <a:gdLst>
                <a:gd name="connsiteX0" fmla="*/ 368035 w 732266"/>
                <a:gd name="connsiteY0" fmla="*/ 1059180 h 1057275"/>
                <a:gd name="connsiteX1" fmla="*/ 226337 w 732266"/>
                <a:gd name="connsiteY1" fmla="*/ 1031558 h 1057275"/>
                <a:gd name="connsiteX2" fmla="*/ 107462 w 732266"/>
                <a:gd name="connsiteY2" fmla="*/ 950595 h 1057275"/>
                <a:gd name="connsiteX3" fmla="*/ 26628 w 732266"/>
                <a:gd name="connsiteY3" fmla="*/ 831533 h 1057275"/>
                <a:gd name="connsiteX4" fmla="*/ 0 w 732266"/>
                <a:gd name="connsiteY4" fmla="*/ 690563 h 1057275"/>
                <a:gd name="connsiteX5" fmla="*/ 233945 w 732266"/>
                <a:gd name="connsiteY5" fmla="*/ 690563 h 1057275"/>
                <a:gd name="connsiteX6" fmla="*/ 271985 w 732266"/>
                <a:gd name="connsiteY6" fmla="*/ 786765 h 1057275"/>
                <a:gd name="connsiteX7" fmla="*/ 368035 w 732266"/>
                <a:gd name="connsiteY7" fmla="*/ 824865 h 1057275"/>
                <a:gd name="connsiteX8" fmla="*/ 463135 w 732266"/>
                <a:gd name="connsiteY8" fmla="*/ 786765 h 1057275"/>
                <a:gd name="connsiteX9" fmla="*/ 503077 w 732266"/>
                <a:gd name="connsiteY9" fmla="*/ 690563 h 1057275"/>
                <a:gd name="connsiteX10" fmla="*/ 463135 w 732266"/>
                <a:gd name="connsiteY10" fmla="*/ 595313 h 1057275"/>
                <a:gd name="connsiteX11" fmla="*/ 368035 w 732266"/>
                <a:gd name="connsiteY11" fmla="*/ 555308 h 1057275"/>
                <a:gd name="connsiteX12" fmla="*/ 59913 w 732266"/>
                <a:gd name="connsiteY12" fmla="*/ 557213 h 1057275"/>
                <a:gd name="connsiteX13" fmla="*/ 59913 w 732266"/>
                <a:gd name="connsiteY13" fmla="*/ 0 h 1057275"/>
                <a:gd name="connsiteX14" fmla="*/ 659040 w 732266"/>
                <a:gd name="connsiteY14" fmla="*/ 0 h 1057275"/>
                <a:gd name="connsiteX15" fmla="*/ 659040 w 732266"/>
                <a:gd name="connsiteY15" fmla="*/ 234315 h 1057275"/>
                <a:gd name="connsiteX16" fmla="*/ 293858 w 732266"/>
                <a:gd name="connsiteY16" fmla="*/ 234315 h 1057275"/>
                <a:gd name="connsiteX17" fmla="*/ 293858 w 732266"/>
                <a:gd name="connsiteY17" fmla="*/ 320993 h 1057275"/>
                <a:gd name="connsiteX18" fmla="*/ 369937 w 732266"/>
                <a:gd name="connsiteY18" fmla="*/ 320993 h 1057275"/>
                <a:gd name="connsiteX19" fmla="*/ 511635 w 732266"/>
                <a:gd name="connsiteY19" fmla="*/ 348615 h 1057275"/>
                <a:gd name="connsiteX20" fmla="*/ 631461 w 732266"/>
                <a:gd name="connsiteY20" fmla="*/ 427673 h 1057275"/>
                <a:gd name="connsiteX21" fmla="*/ 710393 w 732266"/>
                <a:gd name="connsiteY21" fmla="*/ 547688 h 1057275"/>
                <a:gd name="connsiteX22" fmla="*/ 737972 w 732266"/>
                <a:gd name="connsiteY22" fmla="*/ 688658 h 1057275"/>
                <a:gd name="connsiteX23" fmla="*/ 710393 w 732266"/>
                <a:gd name="connsiteY23" fmla="*/ 830580 h 1057275"/>
                <a:gd name="connsiteX24" fmla="*/ 630510 w 732266"/>
                <a:gd name="connsiteY24" fmla="*/ 949643 h 1057275"/>
                <a:gd name="connsiteX25" fmla="*/ 509733 w 732266"/>
                <a:gd name="connsiteY25" fmla="*/ 1030605 h 1057275"/>
                <a:gd name="connsiteX26" fmla="*/ 368035 w 732266"/>
                <a:gd name="connsiteY26" fmla="*/ 1059180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2266" h="1057275">
                  <a:moveTo>
                    <a:pt x="368035" y="1059180"/>
                  </a:moveTo>
                  <a:cubicBezTo>
                    <a:pt x="318583" y="1059180"/>
                    <a:pt x="271034" y="1049655"/>
                    <a:pt x="226337" y="1031558"/>
                  </a:cubicBezTo>
                  <a:cubicBezTo>
                    <a:pt x="181640" y="1012508"/>
                    <a:pt x="141698" y="985838"/>
                    <a:pt x="107462" y="950595"/>
                  </a:cubicBezTo>
                  <a:cubicBezTo>
                    <a:pt x="72276" y="916305"/>
                    <a:pt x="45648" y="877253"/>
                    <a:pt x="26628" y="831533"/>
                  </a:cubicBezTo>
                  <a:cubicBezTo>
                    <a:pt x="9510" y="786765"/>
                    <a:pt x="0" y="740093"/>
                    <a:pt x="0" y="690563"/>
                  </a:cubicBezTo>
                  <a:lnTo>
                    <a:pt x="233945" y="690563"/>
                  </a:lnTo>
                  <a:cubicBezTo>
                    <a:pt x="233945" y="728663"/>
                    <a:pt x="247259" y="761048"/>
                    <a:pt x="271985" y="786765"/>
                  </a:cubicBezTo>
                  <a:cubicBezTo>
                    <a:pt x="299564" y="812483"/>
                    <a:pt x="330946" y="824865"/>
                    <a:pt x="368035" y="824865"/>
                  </a:cubicBezTo>
                  <a:cubicBezTo>
                    <a:pt x="404173" y="824865"/>
                    <a:pt x="435556" y="811530"/>
                    <a:pt x="463135" y="786765"/>
                  </a:cubicBezTo>
                  <a:cubicBezTo>
                    <a:pt x="489763" y="760095"/>
                    <a:pt x="503077" y="728663"/>
                    <a:pt x="503077" y="690563"/>
                  </a:cubicBezTo>
                  <a:cubicBezTo>
                    <a:pt x="503077" y="653415"/>
                    <a:pt x="489763" y="621983"/>
                    <a:pt x="463135" y="595313"/>
                  </a:cubicBezTo>
                  <a:cubicBezTo>
                    <a:pt x="436507" y="568643"/>
                    <a:pt x="405124" y="555308"/>
                    <a:pt x="368035" y="555308"/>
                  </a:cubicBezTo>
                  <a:lnTo>
                    <a:pt x="59913" y="557213"/>
                  </a:lnTo>
                  <a:lnTo>
                    <a:pt x="59913" y="0"/>
                  </a:lnTo>
                  <a:lnTo>
                    <a:pt x="659040" y="0"/>
                  </a:lnTo>
                  <a:lnTo>
                    <a:pt x="659040" y="234315"/>
                  </a:lnTo>
                  <a:lnTo>
                    <a:pt x="293858" y="234315"/>
                  </a:lnTo>
                  <a:lnTo>
                    <a:pt x="293858" y="320993"/>
                  </a:lnTo>
                  <a:lnTo>
                    <a:pt x="369937" y="320993"/>
                  </a:lnTo>
                  <a:cubicBezTo>
                    <a:pt x="419389" y="320993"/>
                    <a:pt x="465988" y="330518"/>
                    <a:pt x="511635" y="348615"/>
                  </a:cubicBezTo>
                  <a:cubicBezTo>
                    <a:pt x="556332" y="367665"/>
                    <a:pt x="596274" y="393383"/>
                    <a:pt x="631461" y="427673"/>
                  </a:cubicBezTo>
                  <a:cubicBezTo>
                    <a:pt x="665697" y="462915"/>
                    <a:pt x="692325" y="502920"/>
                    <a:pt x="710393" y="547688"/>
                  </a:cubicBezTo>
                  <a:cubicBezTo>
                    <a:pt x="729413" y="592455"/>
                    <a:pt x="737972" y="640080"/>
                    <a:pt x="737972" y="688658"/>
                  </a:cubicBezTo>
                  <a:cubicBezTo>
                    <a:pt x="737972" y="738188"/>
                    <a:pt x="728462" y="785813"/>
                    <a:pt x="710393" y="830580"/>
                  </a:cubicBezTo>
                  <a:cubicBezTo>
                    <a:pt x="691374" y="875348"/>
                    <a:pt x="664746" y="915353"/>
                    <a:pt x="630510" y="949643"/>
                  </a:cubicBezTo>
                  <a:cubicBezTo>
                    <a:pt x="595323" y="984885"/>
                    <a:pt x="555381" y="1011555"/>
                    <a:pt x="509733" y="1030605"/>
                  </a:cubicBezTo>
                  <a:cubicBezTo>
                    <a:pt x="465037" y="1049655"/>
                    <a:pt x="417487" y="1059180"/>
                    <a:pt x="368035" y="1059180"/>
                  </a:cubicBezTo>
                  <a:close/>
                </a:path>
              </a:pathLst>
            </a:custGeom>
            <a:grpFill/>
            <a:ln w="9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3C921D7-F20D-4E4F-8905-53E6B010FA0C}"/>
                </a:ext>
              </a:extLst>
            </p:cNvPr>
            <p:cNvSpPr/>
            <p:nvPr/>
          </p:nvSpPr>
          <p:spPr>
            <a:xfrm>
              <a:off x="5998999" y="2848928"/>
              <a:ext cx="1046095" cy="1047750"/>
            </a:xfrm>
            <a:custGeom>
              <a:avLst/>
              <a:gdLst>
                <a:gd name="connsiteX0" fmla="*/ 525900 w 1046094"/>
                <a:gd name="connsiteY0" fmla="*/ 0 h 1047750"/>
                <a:gd name="connsiteX1" fmla="*/ 729413 w 1046094"/>
                <a:gd name="connsiteY1" fmla="*/ 41910 h 1047750"/>
                <a:gd name="connsiteX2" fmla="*/ 896789 w 1046094"/>
                <a:gd name="connsiteY2" fmla="*/ 154305 h 1047750"/>
                <a:gd name="connsiteX3" fmla="*/ 1009006 w 1046094"/>
                <a:gd name="connsiteY3" fmla="*/ 321945 h 1047750"/>
                <a:gd name="connsiteX4" fmla="*/ 1050850 w 1046094"/>
                <a:gd name="connsiteY4" fmla="*/ 525780 h 1047750"/>
                <a:gd name="connsiteX5" fmla="*/ 1009006 w 1046094"/>
                <a:gd name="connsiteY5" fmla="*/ 730568 h 1047750"/>
                <a:gd name="connsiteX6" fmla="*/ 896789 w 1046094"/>
                <a:gd name="connsiteY6" fmla="*/ 897255 h 1047750"/>
                <a:gd name="connsiteX7" fmla="*/ 729413 w 1046094"/>
                <a:gd name="connsiteY7" fmla="*/ 1010602 h 1047750"/>
                <a:gd name="connsiteX8" fmla="*/ 525900 w 1046094"/>
                <a:gd name="connsiteY8" fmla="*/ 1052513 h 1047750"/>
                <a:gd name="connsiteX9" fmla="*/ 321436 w 1046094"/>
                <a:gd name="connsiteY9" fmla="*/ 1010602 h 1047750"/>
                <a:gd name="connsiteX10" fmla="*/ 155012 w 1046094"/>
                <a:gd name="connsiteY10" fmla="*/ 897255 h 1047750"/>
                <a:gd name="connsiteX11" fmla="*/ 41844 w 1046094"/>
                <a:gd name="connsiteY11" fmla="*/ 730568 h 1047750"/>
                <a:gd name="connsiteX12" fmla="*/ 0 w 1046094"/>
                <a:gd name="connsiteY12" fmla="*/ 525780 h 1047750"/>
                <a:gd name="connsiteX13" fmla="*/ 41844 w 1046094"/>
                <a:gd name="connsiteY13" fmla="*/ 321945 h 1047750"/>
                <a:gd name="connsiteX14" fmla="*/ 155012 w 1046094"/>
                <a:gd name="connsiteY14" fmla="*/ 154305 h 1047750"/>
                <a:gd name="connsiteX15" fmla="*/ 321436 w 1046094"/>
                <a:gd name="connsiteY15" fmla="*/ 41910 h 1047750"/>
                <a:gd name="connsiteX16" fmla="*/ 525900 w 1046094"/>
                <a:gd name="connsiteY16" fmla="*/ 0 h 1047750"/>
                <a:gd name="connsiteX17" fmla="*/ 525900 w 1046094"/>
                <a:gd name="connsiteY17" fmla="*/ 817245 h 1047750"/>
                <a:gd name="connsiteX18" fmla="*/ 639069 w 1046094"/>
                <a:gd name="connsiteY18" fmla="*/ 794385 h 1047750"/>
                <a:gd name="connsiteX19" fmla="*/ 732266 w 1046094"/>
                <a:gd name="connsiteY19" fmla="*/ 731520 h 1047750"/>
                <a:gd name="connsiteX20" fmla="*/ 794081 w 1046094"/>
                <a:gd name="connsiteY20" fmla="*/ 638175 h 1047750"/>
                <a:gd name="connsiteX21" fmla="*/ 816905 w 1046094"/>
                <a:gd name="connsiteY21" fmla="*/ 524827 h 1047750"/>
                <a:gd name="connsiteX22" fmla="*/ 794081 w 1046094"/>
                <a:gd name="connsiteY22" fmla="*/ 412433 h 1047750"/>
                <a:gd name="connsiteX23" fmla="*/ 732266 w 1046094"/>
                <a:gd name="connsiteY23" fmla="*/ 320040 h 1047750"/>
                <a:gd name="connsiteX24" fmla="*/ 639069 w 1046094"/>
                <a:gd name="connsiteY24" fmla="*/ 257175 h 1047750"/>
                <a:gd name="connsiteX25" fmla="*/ 525900 w 1046094"/>
                <a:gd name="connsiteY25" fmla="*/ 234315 h 1047750"/>
                <a:gd name="connsiteX26" fmla="*/ 412732 w 1046094"/>
                <a:gd name="connsiteY26" fmla="*/ 257175 h 1047750"/>
                <a:gd name="connsiteX27" fmla="*/ 319534 w 1046094"/>
                <a:gd name="connsiteY27" fmla="*/ 320040 h 1047750"/>
                <a:gd name="connsiteX28" fmla="*/ 257720 w 1046094"/>
                <a:gd name="connsiteY28" fmla="*/ 412433 h 1047750"/>
                <a:gd name="connsiteX29" fmla="*/ 234896 w 1046094"/>
                <a:gd name="connsiteY29" fmla="*/ 524827 h 1047750"/>
                <a:gd name="connsiteX30" fmla="*/ 257720 w 1046094"/>
                <a:gd name="connsiteY30" fmla="*/ 638175 h 1047750"/>
                <a:gd name="connsiteX31" fmla="*/ 319534 w 1046094"/>
                <a:gd name="connsiteY31" fmla="*/ 731520 h 1047750"/>
                <a:gd name="connsiteX32" fmla="*/ 412732 w 1046094"/>
                <a:gd name="connsiteY32" fmla="*/ 794385 h 1047750"/>
                <a:gd name="connsiteX33" fmla="*/ 525900 w 1046094"/>
                <a:gd name="connsiteY33" fmla="*/ 81724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46094" h="1047750">
                  <a:moveTo>
                    <a:pt x="525900" y="0"/>
                  </a:moveTo>
                  <a:cubicBezTo>
                    <a:pt x="598176" y="0"/>
                    <a:pt x="665697" y="14288"/>
                    <a:pt x="729413" y="41910"/>
                  </a:cubicBezTo>
                  <a:cubicBezTo>
                    <a:pt x="793130" y="69532"/>
                    <a:pt x="848288" y="107632"/>
                    <a:pt x="896789" y="154305"/>
                  </a:cubicBezTo>
                  <a:cubicBezTo>
                    <a:pt x="944338" y="201930"/>
                    <a:pt x="981427" y="258128"/>
                    <a:pt x="1009006" y="321945"/>
                  </a:cubicBezTo>
                  <a:cubicBezTo>
                    <a:pt x="1036585" y="385762"/>
                    <a:pt x="1050850" y="454343"/>
                    <a:pt x="1050850" y="525780"/>
                  </a:cubicBezTo>
                  <a:cubicBezTo>
                    <a:pt x="1050850" y="598170"/>
                    <a:pt x="1036585" y="666750"/>
                    <a:pt x="1009006" y="730568"/>
                  </a:cubicBezTo>
                  <a:cubicBezTo>
                    <a:pt x="981427" y="794385"/>
                    <a:pt x="943387" y="850583"/>
                    <a:pt x="896789" y="897255"/>
                  </a:cubicBezTo>
                  <a:cubicBezTo>
                    <a:pt x="849239" y="944880"/>
                    <a:pt x="793130" y="982980"/>
                    <a:pt x="729413" y="1010602"/>
                  </a:cubicBezTo>
                  <a:cubicBezTo>
                    <a:pt x="665697" y="1038225"/>
                    <a:pt x="597225" y="1052513"/>
                    <a:pt x="525900" y="1052513"/>
                  </a:cubicBezTo>
                  <a:cubicBezTo>
                    <a:pt x="453625" y="1052513"/>
                    <a:pt x="385153" y="1039177"/>
                    <a:pt x="321436" y="1010602"/>
                  </a:cubicBezTo>
                  <a:cubicBezTo>
                    <a:pt x="257720" y="982980"/>
                    <a:pt x="201611" y="945833"/>
                    <a:pt x="155012" y="897255"/>
                  </a:cubicBezTo>
                  <a:cubicBezTo>
                    <a:pt x="107462" y="849630"/>
                    <a:pt x="69423" y="794385"/>
                    <a:pt x="41844" y="730568"/>
                  </a:cubicBezTo>
                  <a:cubicBezTo>
                    <a:pt x="14265" y="666750"/>
                    <a:pt x="0" y="599123"/>
                    <a:pt x="0" y="525780"/>
                  </a:cubicBezTo>
                  <a:cubicBezTo>
                    <a:pt x="0" y="453390"/>
                    <a:pt x="13314" y="385762"/>
                    <a:pt x="41844" y="321945"/>
                  </a:cubicBezTo>
                  <a:cubicBezTo>
                    <a:pt x="69423" y="258128"/>
                    <a:pt x="106511" y="202883"/>
                    <a:pt x="155012" y="154305"/>
                  </a:cubicBezTo>
                  <a:cubicBezTo>
                    <a:pt x="202562" y="106680"/>
                    <a:pt x="257720" y="69532"/>
                    <a:pt x="321436" y="41910"/>
                  </a:cubicBezTo>
                  <a:cubicBezTo>
                    <a:pt x="385153" y="13335"/>
                    <a:pt x="453625" y="0"/>
                    <a:pt x="525900" y="0"/>
                  </a:cubicBezTo>
                  <a:close/>
                  <a:moveTo>
                    <a:pt x="525900" y="817245"/>
                  </a:moveTo>
                  <a:cubicBezTo>
                    <a:pt x="565842" y="817245"/>
                    <a:pt x="603882" y="809625"/>
                    <a:pt x="639069" y="794385"/>
                  </a:cubicBezTo>
                  <a:cubicBezTo>
                    <a:pt x="675207" y="779145"/>
                    <a:pt x="705638" y="758190"/>
                    <a:pt x="732266" y="731520"/>
                  </a:cubicBezTo>
                  <a:cubicBezTo>
                    <a:pt x="757943" y="704850"/>
                    <a:pt x="778865" y="673418"/>
                    <a:pt x="794081" y="638175"/>
                  </a:cubicBezTo>
                  <a:cubicBezTo>
                    <a:pt x="809297" y="602933"/>
                    <a:pt x="816905" y="564833"/>
                    <a:pt x="816905" y="524827"/>
                  </a:cubicBezTo>
                  <a:cubicBezTo>
                    <a:pt x="816905" y="484823"/>
                    <a:pt x="809297" y="447675"/>
                    <a:pt x="794081" y="412433"/>
                  </a:cubicBezTo>
                  <a:cubicBezTo>
                    <a:pt x="778865" y="377190"/>
                    <a:pt x="757943" y="346710"/>
                    <a:pt x="732266" y="320040"/>
                  </a:cubicBezTo>
                  <a:cubicBezTo>
                    <a:pt x="705638" y="293370"/>
                    <a:pt x="675207" y="272415"/>
                    <a:pt x="639069" y="257175"/>
                  </a:cubicBezTo>
                  <a:cubicBezTo>
                    <a:pt x="602931" y="241935"/>
                    <a:pt x="565842" y="234315"/>
                    <a:pt x="525900" y="234315"/>
                  </a:cubicBezTo>
                  <a:cubicBezTo>
                    <a:pt x="485959" y="234315"/>
                    <a:pt x="447919" y="241935"/>
                    <a:pt x="412732" y="257175"/>
                  </a:cubicBezTo>
                  <a:cubicBezTo>
                    <a:pt x="377545" y="272415"/>
                    <a:pt x="346162" y="293370"/>
                    <a:pt x="319534" y="320040"/>
                  </a:cubicBezTo>
                  <a:cubicBezTo>
                    <a:pt x="292907" y="346710"/>
                    <a:pt x="272936" y="377190"/>
                    <a:pt x="257720" y="412433"/>
                  </a:cubicBezTo>
                  <a:cubicBezTo>
                    <a:pt x="242504" y="447675"/>
                    <a:pt x="234896" y="484823"/>
                    <a:pt x="234896" y="524827"/>
                  </a:cubicBezTo>
                  <a:cubicBezTo>
                    <a:pt x="234896" y="564833"/>
                    <a:pt x="242504" y="602933"/>
                    <a:pt x="257720" y="638175"/>
                  </a:cubicBezTo>
                  <a:cubicBezTo>
                    <a:pt x="272936" y="673418"/>
                    <a:pt x="293857" y="704850"/>
                    <a:pt x="319534" y="731520"/>
                  </a:cubicBezTo>
                  <a:cubicBezTo>
                    <a:pt x="345211" y="758190"/>
                    <a:pt x="376594" y="779145"/>
                    <a:pt x="412732" y="794385"/>
                  </a:cubicBezTo>
                  <a:cubicBezTo>
                    <a:pt x="447919" y="809625"/>
                    <a:pt x="485959" y="817245"/>
                    <a:pt x="525900" y="817245"/>
                  </a:cubicBezTo>
                  <a:close/>
                </a:path>
              </a:pathLst>
            </a:custGeom>
            <a:grpFill/>
            <a:ln w="9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E5EE7B5-4096-9A42-9028-7DAD94A4EC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76575" y="5190685"/>
            <a:ext cx="6038850" cy="1046407"/>
          </a:xfrm>
        </p:spPr>
        <p:txBody>
          <a:bodyPr>
            <a:norm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YEARS!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90C9CF9-3653-574F-B137-6402A5E88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4472" y="2484623"/>
            <a:ext cx="1735785" cy="1735785"/>
          </a:xfrm>
          <a:prstGeom prst="ellipse">
            <a:avLst/>
          </a:prstGeom>
          <a:pattFill prst="pct60">
            <a:fgClr>
              <a:schemeClr val="tx1"/>
            </a:fgClr>
            <a:bgClr>
              <a:schemeClr val="bg1"/>
            </a:bgClr>
          </a:patt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16A2BB-4CB9-3749-A046-965500015C0E}"/>
              </a:ext>
            </a:extLst>
          </p:cNvPr>
          <p:cNvSpPr/>
          <p:nvPr userDrawn="1"/>
        </p:nvSpPr>
        <p:spPr>
          <a:xfrm>
            <a:off x="2993571" y="315998"/>
            <a:ext cx="6204858" cy="6226004"/>
          </a:xfrm>
          <a:prstGeom prst="rect">
            <a:avLst/>
          </a:prstGeom>
          <a:noFill/>
          <a:ln w="104775" cmpd="tri">
            <a:gradFill>
              <a:gsLst>
                <a:gs pos="0">
                  <a:schemeClr val="accent3"/>
                </a:gs>
                <a:gs pos="30000">
                  <a:schemeClr val="accent3">
                    <a:lumMod val="88000"/>
                  </a:schemeClr>
                </a:gs>
                <a:gs pos="6700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8C7F3A4B-4C6A-F745-9E8C-649FA3CD54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316905">
            <a:off x="695227" y="4049279"/>
            <a:ext cx="1548267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798D3E9B-1353-454F-9A95-AC1B68DC02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21092179">
            <a:off x="652723" y="2110667"/>
            <a:ext cx="1633274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19">
            <a:extLst>
              <a:ext uri="{FF2B5EF4-FFF2-40B4-BE49-F238E27FC236}">
                <a16:creationId xmlns:a16="http://schemas.microsoft.com/office/drawing/2014/main" id="{DF89EDB5-1642-1646-AD29-907EEAEB499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rot="1075910">
            <a:off x="699401" y="468578"/>
            <a:ext cx="1633274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D3442F85-7CF8-3A46-887D-F83CEC0ABD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21283095" flipH="1">
            <a:off x="9861530" y="4049279"/>
            <a:ext cx="1548267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1D7E637C-952F-5C4B-A3C2-317B34F41D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507821" flipH="1">
            <a:off x="9819026" y="2110667"/>
            <a:ext cx="1633274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9">
            <a:extLst>
              <a:ext uri="{FF2B5EF4-FFF2-40B4-BE49-F238E27FC236}">
                <a16:creationId xmlns:a16="http://schemas.microsoft.com/office/drawing/2014/main" id="{852EB6CB-FF6E-254B-83B9-A11893F658C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20524090" flipH="1">
            <a:off x="9865704" y="468578"/>
            <a:ext cx="1633274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937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 Yea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396D-FF02-234E-BD81-59CECD18DE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16315"/>
            <a:ext cx="10515600" cy="951279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IT’S BEEN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22D3C9-9E99-D94B-AD0B-3B8C536D51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4D575-E3A5-4E40-944A-40F05C073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75D45-ECC0-BE49-BEE9-DCEB92F451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E5EE7B5-4096-9A42-9028-7DAD94A4EC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76575" y="5190685"/>
            <a:ext cx="6038850" cy="1046407"/>
          </a:xfrm>
        </p:spPr>
        <p:txBody>
          <a:bodyPr>
            <a:norm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YEARS!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16A2BB-4CB9-3749-A046-965500015C0E}"/>
              </a:ext>
            </a:extLst>
          </p:cNvPr>
          <p:cNvSpPr/>
          <p:nvPr userDrawn="1"/>
        </p:nvSpPr>
        <p:spPr>
          <a:xfrm>
            <a:off x="2993571" y="315998"/>
            <a:ext cx="6204858" cy="6226004"/>
          </a:xfrm>
          <a:prstGeom prst="rect">
            <a:avLst/>
          </a:prstGeom>
          <a:noFill/>
          <a:ln w="104775" cmpd="tri">
            <a:gradFill>
              <a:gsLst>
                <a:gs pos="0">
                  <a:schemeClr val="accent3"/>
                </a:gs>
                <a:gs pos="30000">
                  <a:schemeClr val="accent3">
                    <a:lumMod val="88000"/>
                  </a:schemeClr>
                </a:gs>
                <a:gs pos="6700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8C7F3A4B-4C6A-F745-9E8C-649FA3CD54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316905">
            <a:off x="695227" y="4049279"/>
            <a:ext cx="1548267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798D3E9B-1353-454F-9A95-AC1B68DC02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21092179">
            <a:off x="652723" y="2110667"/>
            <a:ext cx="1633274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19">
            <a:extLst>
              <a:ext uri="{FF2B5EF4-FFF2-40B4-BE49-F238E27FC236}">
                <a16:creationId xmlns:a16="http://schemas.microsoft.com/office/drawing/2014/main" id="{DF89EDB5-1642-1646-AD29-907EEAEB499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rot="1075910">
            <a:off x="699401" y="468578"/>
            <a:ext cx="1633274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D3442F85-7CF8-3A46-887D-F83CEC0ABD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21283095" flipH="1">
            <a:off x="9861530" y="4049279"/>
            <a:ext cx="1548267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1D7E637C-952F-5C4B-A3C2-317B34F41D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507821" flipH="1">
            <a:off x="9819026" y="2110667"/>
            <a:ext cx="1633274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9">
            <a:extLst>
              <a:ext uri="{FF2B5EF4-FFF2-40B4-BE49-F238E27FC236}">
                <a16:creationId xmlns:a16="http://schemas.microsoft.com/office/drawing/2014/main" id="{852EB6CB-FF6E-254B-83B9-A11893F658C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20524090" flipH="1">
            <a:off x="9865704" y="468578"/>
            <a:ext cx="1633274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7" name="Graphic 5">
            <a:extLst>
              <a:ext uri="{FF2B5EF4-FFF2-40B4-BE49-F238E27FC236}">
                <a16:creationId xmlns:a16="http://schemas.microsoft.com/office/drawing/2014/main" id="{969DDAA1-3E63-C44C-B250-631AE5CB26D5}"/>
              </a:ext>
            </a:extLst>
          </p:cNvPr>
          <p:cNvGrpSpPr/>
          <p:nvPr/>
        </p:nvGrpSpPr>
        <p:grpSpPr>
          <a:xfrm>
            <a:off x="3366090" y="1441513"/>
            <a:ext cx="5732352" cy="4244843"/>
            <a:chOff x="3366090" y="1441513"/>
            <a:chExt cx="5732352" cy="4244843"/>
          </a:xfr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DD8832B-E140-354C-924A-5631D5148290}"/>
                </a:ext>
              </a:extLst>
            </p:cNvPr>
            <p:cNvSpPr/>
            <p:nvPr/>
          </p:nvSpPr>
          <p:spPr>
            <a:xfrm>
              <a:off x="3529095" y="1909534"/>
              <a:ext cx="1956063" cy="2993159"/>
            </a:xfrm>
            <a:custGeom>
              <a:avLst/>
              <a:gdLst>
                <a:gd name="connsiteX0" fmla="*/ 1304042 w 1956063"/>
                <a:gd name="connsiteY0" fmla="*/ 1289779 h 2993158"/>
                <a:gd name="connsiteX1" fmla="*/ 1972364 w 1956063"/>
                <a:gd name="connsiteY1" fmla="*/ 1289779 h 2993158"/>
                <a:gd name="connsiteX2" fmla="*/ 1972364 w 1956063"/>
                <a:gd name="connsiteY2" fmla="*/ 3001322 h 2993158"/>
                <a:gd name="connsiteX3" fmla="*/ 1304042 w 1956063"/>
                <a:gd name="connsiteY3" fmla="*/ 3001322 h 2993158"/>
                <a:gd name="connsiteX4" fmla="*/ 1304042 w 1956063"/>
                <a:gd name="connsiteY4" fmla="*/ 2525137 h 2993158"/>
                <a:gd name="connsiteX5" fmla="*/ 0 w 1956063"/>
                <a:gd name="connsiteY5" fmla="*/ 2525137 h 2993158"/>
                <a:gd name="connsiteX6" fmla="*/ 0 w 1956063"/>
                <a:gd name="connsiteY6" fmla="*/ 1858479 h 2993158"/>
                <a:gd name="connsiteX7" fmla="*/ 8150 w 1956063"/>
                <a:gd name="connsiteY7" fmla="*/ 1858479 h 2993158"/>
                <a:gd name="connsiteX8" fmla="*/ 5434 w 1956063"/>
                <a:gd name="connsiteY8" fmla="*/ 1855758 h 2993158"/>
                <a:gd name="connsiteX9" fmla="*/ 956298 w 1956063"/>
                <a:gd name="connsiteY9" fmla="*/ 0 h 2993158"/>
                <a:gd name="connsiteX10" fmla="*/ 1708839 w 1956063"/>
                <a:gd name="connsiteY10" fmla="*/ 0 h 2993158"/>
                <a:gd name="connsiteX11" fmla="*/ 749824 w 1956063"/>
                <a:gd name="connsiteY11" fmla="*/ 1853037 h 2993158"/>
                <a:gd name="connsiteX12" fmla="*/ 1304042 w 1956063"/>
                <a:gd name="connsiteY12" fmla="*/ 1853037 h 2993158"/>
                <a:gd name="connsiteX13" fmla="*/ 1304042 w 1956063"/>
                <a:gd name="connsiteY13" fmla="*/ 1289779 h 299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6063" h="2993158">
                  <a:moveTo>
                    <a:pt x="1304042" y="1289779"/>
                  </a:moveTo>
                  <a:lnTo>
                    <a:pt x="1972364" y="1289779"/>
                  </a:lnTo>
                  <a:lnTo>
                    <a:pt x="1972364" y="3001322"/>
                  </a:lnTo>
                  <a:lnTo>
                    <a:pt x="1304042" y="3001322"/>
                  </a:lnTo>
                  <a:lnTo>
                    <a:pt x="1304042" y="2525137"/>
                  </a:lnTo>
                  <a:lnTo>
                    <a:pt x="0" y="2525137"/>
                  </a:lnTo>
                  <a:lnTo>
                    <a:pt x="0" y="1858479"/>
                  </a:lnTo>
                  <a:lnTo>
                    <a:pt x="8150" y="1858479"/>
                  </a:lnTo>
                  <a:lnTo>
                    <a:pt x="5434" y="1855758"/>
                  </a:lnTo>
                  <a:lnTo>
                    <a:pt x="956298" y="0"/>
                  </a:lnTo>
                  <a:lnTo>
                    <a:pt x="1708839" y="0"/>
                  </a:lnTo>
                  <a:lnTo>
                    <a:pt x="749824" y="1853037"/>
                  </a:lnTo>
                  <a:lnTo>
                    <a:pt x="1304042" y="1853037"/>
                  </a:lnTo>
                  <a:lnTo>
                    <a:pt x="1304042" y="1289779"/>
                  </a:lnTo>
                  <a:close/>
                </a:path>
              </a:pathLst>
            </a:custGeom>
            <a:grpFill/>
            <a:ln w="271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F67844C-5F7A-AE40-A4C1-4A612C2E1D97}"/>
                </a:ext>
              </a:extLst>
            </p:cNvPr>
            <p:cNvSpPr/>
            <p:nvPr/>
          </p:nvSpPr>
          <p:spPr>
            <a:xfrm>
              <a:off x="5819319" y="1906813"/>
              <a:ext cx="2988430" cy="2993159"/>
            </a:xfrm>
            <a:custGeom>
              <a:avLst/>
              <a:gdLst>
                <a:gd name="connsiteX0" fmla="*/ 1502365 w 2988429"/>
                <a:gd name="connsiteY0" fmla="*/ 0 h 2993158"/>
                <a:gd name="connsiteX1" fmla="*/ 2083751 w 2988429"/>
                <a:gd name="connsiteY1" fmla="*/ 119726 h 2993158"/>
                <a:gd name="connsiteX2" fmla="*/ 2561900 w 2988429"/>
                <a:gd name="connsiteY2" fmla="*/ 440811 h 2993158"/>
                <a:gd name="connsiteX3" fmla="*/ 2882476 w 2988429"/>
                <a:gd name="connsiteY3" fmla="*/ 919716 h 2993158"/>
                <a:gd name="connsiteX4" fmla="*/ 3002014 w 2988429"/>
                <a:gd name="connsiteY4" fmla="*/ 1502022 h 2993158"/>
                <a:gd name="connsiteX5" fmla="*/ 2882476 w 2988429"/>
                <a:gd name="connsiteY5" fmla="*/ 2087048 h 2993158"/>
                <a:gd name="connsiteX6" fmla="*/ 2561900 w 2988429"/>
                <a:gd name="connsiteY6" fmla="*/ 2563232 h 2993158"/>
                <a:gd name="connsiteX7" fmla="*/ 2083751 w 2988429"/>
                <a:gd name="connsiteY7" fmla="*/ 2887037 h 2993158"/>
                <a:gd name="connsiteX8" fmla="*/ 1502365 w 2988429"/>
                <a:gd name="connsiteY8" fmla="*/ 3006764 h 2993158"/>
                <a:gd name="connsiteX9" fmla="*/ 918263 w 2988429"/>
                <a:gd name="connsiteY9" fmla="*/ 2887037 h 2993158"/>
                <a:gd name="connsiteX10" fmla="*/ 442831 w 2988429"/>
                <a:gd name="connsiteY10" fmla="*/ 2563232 h 2993158"/>
                <a:gd name="connsiteX11" fmla="*/ 119537 w 2988429"/>
                <a:gd name="connsiteY11" fmla="*/ 2087048 h 2993158"/>
                <a:gd name="connsiteX12" fmla="*/ 0 w 2988429"/>
                <a:gd name="connsiteY12" fmla="*/ 1502022 h 2993158"/>
                <a:gd name="connsiteX13" fmla="*/ 119537 w 2988429"/>
                <a:gd name="connsiteY13" fmla="*/ 919716 h 2993158"/>
                <a:gd name="connsiteX14" fmla="*/ 442831 w 2988429"/>
                <a:gd name="connsiteY14" fmla="*/ 440811 h 2993158"/>
                <a:gd name="connsiteX15" fmla="*/ 918263 w 2988429"/>
                <a:gd name="connsiteY15" fmla="*/ 119726 h 2993158"/>
                <a:gd name="connsiteX16" fmla="*/ 1502365 w 2988429"/>
                <a:gd name="connsiteY16" fmla="*/ 0 h 2993158"/>
                <a:gd name="connsiteX17" fmla="*/ 1502365 w 2988429"/>
                <a:gd name="connsiteY17" fmla="*/ 2334664 h 2993158"/>
                <a:gd name="connsiteX18" fmla="*/ 1825659 w 2988429"/>
                <a:gd name="connsiteY18" fmla="*/ 2269358 h 2993158"/>
                <a:gd name="connsiteX19" fmla="*/ 2091901 w 2988429"/>
                <a:gd name="connsiteY19" fmla="*/ 2089769 h 2993158"/>
                <a:gd name="connsiteX20" fmla="*/ 2268490 w 2988429"/>
                <a:gd name="connsiteY20" fmla="*/ 1823106 h 2993158"/>
                <a:gd name="connsiteX21" fmla="*/ 2333692 w 2988429"/>
                <a:gd name="connsiteY21" fmla="*/ 1499300 h 2993158"/>
                <a:gd name="connsiteX22" fmla="*/ 2268490 w 2988429"/>
                <a:gd name="connsiteY22" fmla="*/ 1178216 h 2993158"/>
                <a:gd name="connsiteX23" fmla="*/ 2091901 w 2988429"/>
                <a:gd name="connsiteY23" fmla="*/ 914274 h 2993158"/>
                <a:gd name="connsiteX24" fmla="*/ 1825659 w 2988429"/>
                <a:gd name="connsiteY24" fmla="*/ 734684 h 2993158"/>
                <a:gd name="connsiteX25" fmla="*/ 1502365 w 2988429"/>
                <a:gd name="connsiteY25" fmla="*/ 669379 h 2993158"/>
                <a:gd name="connsiteX26" fmla="*/ 1179071 w 2988429"/>
                <a:gd name="connsiteY26" fmla="*/ 734684 h 2993158"/>
                <a:gd name="connsiteX27" fmla="*/ 912830 w 2988429"/>
                <a:gd name="connsiteY27" fmla="*/ 914274 h 2993158"/>
                <a:gd name="connsiteX28" fmla="*/ 736240 w 2988429"/>
                <a:gd name="connsiteY28" fmla="*/ 1178216 h 2993158"/>
                <a:gd name="connsiteX29" fmla="*/ 671038 w 2988429"/>
                <a:gd name="connsiteY29" fmla="*/ 1499300 h 2993158"/>
                <a:gd name="connsiteX30" fmla="*/ 736240 w 2988429"/>
                <a:gd name="connsiteY30" fmla="*/ 1823106 h 2993158"/>
                <a:gd name="connsiteX31" fmla="*/ 912830 w 2988429"/>
                <a:gd name="connsiteY31" fmla="*/ 2089769 h 2993158"/>
                <a:gd name="connsiteX32" fmla="*/ 1179071 w 2988429"/>
                <a:gd name="connsiteY32" fmla="*/ 2269358 h 2993158"/>
                <a:gd name="connsiteX33" fmla="*/ 1502365 w 2988429"/>
                <a:gd name="connsiteY33" fmla="*/ 2334664 h 299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88429" h="2993158">
                  <a:moveTo>
                    <a:pt x="1502365" y="0"/>
                  </a:moveTo>
                  <a:cubicBezTo>
                    <a:pt x="1708838" y="0"/>
                    <a:pt x="1901728" y="40816"/>
                    <a:pt x="2083751" y="119726"/>
                  </a:cubicBezTo>
                  <a:cubicBezTo>
                    <a:pt x="2265773" y="198637"/>
                    <a:pt x="2423345" y="307479"/>
                    <a:pt x="2561900" y="440811"/>
                  </a:cubicBezTo>
                  <a:cubicBezTo>
                    <a:pt x="2697737" y="576863"/>
                    <a:pt x="2803691" y="737405"/>
                    <a:pt x="2882476" y="919716"/>
                  </a:cubicBezTo>
                  <a:cubicBezTo>
                    <a:pt x="2961263" y="1102027"/>
                    <a:pt x="3002014" y="1297943"/>
                    <a:pt x="3002014" y="1502022"/>
                  </a:cubicBezTo>
                  <a:cubicBezTo>
                    <a:pt x="3002014" y="1708822"/>
                    <a:pt x="2961263" y="1904737"/>
                    <a:pt x="2882476" y="2087048"/>
                  </a:cubicBezTo>
                  <a:cubicBezTo>
                    <a:pt x="2803691" y="2269358"/>
                    <a:pt x="2695021" y="2429901"/>
                    <a:pt x="2561900" y="2563232"/>
                  </a:cubicBezTo>
                  <a:cubicBezTo>
                    <a:pt x="2426062" y="2699285"/>
                    <a:pt x="2265773" y="2808127"/>
                    <a:pt x="2083751" y="2887037"/>
                  </a:cubicBezTo>
                  <a:cubicBezTo>
                    <a:pt x="1901728" y="2965948"/>
                    <a:pt x="1706122" y="3006764"/>
                    <a:pt x="1502365" y="3006764"/>
                  </a:cubicBezTo>
                  <a:cubicBezTo>
                    <a:pt x="1295892" y="3006764"/>
                    <a:pt x="1100286" y="2968669"/>
                    <a:pt x="918263" y="2887037"/>
                  </a:cubicBezTo>
                  <a:cubicBezTo>
                    <a:pt x="736240" y="2808127"/>
                    <a:pt x="575952" y="2702006"/>
                    <a:pt x="442831" y="2563232"/>
                  </a:cubicBezTo>
                  <a:cubicBezTo>
                    <a:pt x="306993" y="2427180"/>
                    <a:pt x="198323" y="2269358"/>
                    <a:pt x="119537" y="2087048"/>
                  </a:cubicBezTo>
                  <a:cubicBezTo>
                    <a:pt x="40751" y="1904737"/>
                    <a:pt x="0" y="1711543"/>
                    <a:pt x="0" y="1502022"/>
                  </a:cubicBezTo>
                  <a:cubicBezTo>
                    <a:pt x="0" y="1295221"/>
                    <a:pt x="38034" y="1102027"/>
                    <a:pt x="119537" y="919716"/>
                  </a:cubicBezTo>
                  <a:cubicBezTo>
                    <a:pt x="198323" y="737405"/>
                    <a:pt x="304276" y="579584"/>
                    <a:pt x="442831" y="440811"/>
                  </a:cubicBezTo>
                  <a:cubicBezTo>
                    <a:pt x="578669" y="304758"/>
                    <a:pt x="736240" y="198637"/>
                    <a:pt x="918263" y="119726"/>
                  </a:cubicBezTo>
                  <a:cubicBezTo>
                    <a:pt x="1103002" y="38095"/>
                    <a:pt x="1295892" y="0"/>
                    <a:pt x="1502365" y="0"/>
                  </a:cubicBezTo>
                  <a:close/>
                  <a:moveTo>
                    <a:pt x="1502365" y="2334664"/>
                  </a:moveTo>
                  <a:cubicBezTo>
                    <a:pt x="1616469" y="2334664"/>
                    <a:pt x="1725139" y="2312895"/>
                    <a:pt x="1825659" y="2269358"/>
                  </a:cubicBezTo>
                  <a:cubicBezTo>
                    <a:pt x="1928896" y="2225822"/>
                    <a:pt x="2015832" y="2165958"/>
                    <a:pt x="2091901" y="2089769"/>
                  </a:cubicBezTo>
                  <a:cubicBezTo>
                    <a:pt x="2165253" y="2013579"/>
                    <a:pt x="2225022" y="1923785"/>
                    <a:pt x="2268490" y="1823106"/>
                  </a:cubicBezTo>
                  <a:cubicBezTo>
                    <a:pt x="2311958" y="1722427"/>
                    <a:pt x="2333692" y="1613585"/>
                    <a:pt x="2333692" y="1499300"/>
                  </a:cubicBezTo>
                  <a:cubicBezTo>
                    <a:pt x="2333692" y="1385016"/>
                    <a:pt x="2311958" y="1278895"/>
                    <a:pt x="2268490" y="1178216"/>
                  </a:cubicBezTo>
                  <a:cubicBezTo>
                    <a:pt x="2225022" y="1077537"/>
                    <a:pt x="2165253" y="990463"/>
                    <a:pt x="2091901" y="914274"/>
                  </a:cubicBezTo>
                  <a:cubicBezTo>
                    <a:pt x="2015832" y="838084"/>
                    <a:pt x="1928896" y="778221"/>
                    <a:pt x="1825659" y="734684"/>
                  </a:cubicBezTo>
                  <a:cubicBezTo>
                    <a:pt x="1722422" y="691148"/>
                    <a:pt x="1616469" y="669379"/>
                    <a:pt x="1502365" y="669379"/>
                  </a:cubicBezTo>
                  <a:cubicBezTo>
                    <a:pt x="1388261" y="669379"/>
                    <a:pt x="1279591" y="691148"/>
                    <a:pt x="1179071" y="734684"/>
                  </a:cubicBezTo>
                  <a:cubicBezTo>
                    <a:pt x="1078552" y="778221"/>
                    <a:pt x="988899" y="838084"/>
                    <a:pt x="912830" y="914274"/>
                  </a:cubicBezTo>
                  <a:cubicBezTo>
                    <a:pt x="836760" y="990463"/>
                    <a:pt x="779708" y="1077537"/>
                    <a:pt x="736240" y="1178216"/>
                  </a:cubicBezTo>
                  <a:cubicBezTo>
                    <a:pt x="692772" y="1278895"/>
                    <a:pt x="671038" y="1385016"/>
                    <a:pt x="671038" y="1499300"/>
                  </a:cubicBezTo>
                  <a:cubicBezTo>
                    <a:pt x="671038" y="1613585"/>
                    <a:pt x="692772" y="1722427"/>
                    <a:pt x="736240" y="1823106"/>
                  </a:cubicBezTo>
                  <a:cubicBezTo>
                    <a:pt x="779708" y="1923785"/>
                    <a:pt x="839477" y="2013579"/>
                    <a:pt x="912830" y="2089769"/>
                  </a:cubicBezTo>
                  <a:cubicBezTo>
                    <a:pt x="986182" y="2165958"/>
                    <a:pt x="1075835" y="2225822"/>
                    <a:pt x="1179071" y="2269358"/>
                  </a:cubicBezTo>
                  <a:cubicBezTo>
                    <a:pt x="1282308" y="2312895"/>
                    <a:pt x="1388261" y="2334664"/>
                    <a:pt x="1502365" y="2334664"/>
                  </a:cubicBezTo>
                  <a:close/>
                </a:path>
              </a:pathLst>
            </a:custGeom>
            <a:grpFill/>
            <a:ln w="271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90C9CF9-3653-574F-B137-6402A5E88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45641" y="2561107"/>
            <a:ext cx="1735785" cy="1735785"/>
          </a:xfrm>
          <a:prstGeom prst="ellipse">
            <a:avLst/>
          </a:prstGeom>
          <a:pattFill prst="pct60">
            <a:fgClr>
              <a:schemeClr val="tx1"/>
            </a:fgClr>
            <a:bgClr>
              <a:schemeClr val="bg1"/>
            </a:bgClr>
          </a:patt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508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 Yea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396D-FF02-234E-BD81-59CECD18DE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16315"/>
            <a:ext cx="10515600" cy="951279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IT’S BEEN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22D3C9-9E99-D94B-AD0B-3B8C536D51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4D575-E3A5-4E40-944A-40F05C073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75D45-ECC0-BE49-BEE9-DCEB92F451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E5EE7B5-4096-9A42-9028-7DAD94A4EC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76575" y="5190685"/>
            <a:ext cx="6038850" cy="1046407"/>
          </a:xfrm>
        </p:spPr>
        <p:txBody>
          <a:bodyPr>
            <a:norm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YEARS!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16A2BB-4CB9-3749-A046-965500015C0E}"/>
              </a:ext>
            </a:extLst>
          </p:cNvPr>
          <p:cNvSpPr/>
          <p:nvPr userDrawn="1"/>
        </p:nvSpPr>
        <p:spPr>
          <a:xfrm>
            <a:off x="2993571" y="315998"/>
            <a:ext cx="6204858" cy="6226004"/>
          </a:xfrm>
          <a:prstGeom prst="rect">
            <a:avLst/>
          </a:prstGeom>
          <a:noFill/>
          <a:ln w="104775" cmpd="tri">
            <a:gradFill>
              <a:gsLst>
                <a:gs pos="0">
                  <a:schemeClr val="accent3"/>
                </a:gs>
                <a:gs pos="30000">
                  <a:schemeClr val="accent3">
                    <a:lumMod val="88000"/>
                  </a:schemeClr>
                </a:gs>
                <a:gs pos="6700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8C7F3A4B-4C6A-F745-9E8C-649FA3CD54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316905">
            <a:off x="695227" y="4049279"/>
            <a:ext cx="1548267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798D3E9B-1353-454F-9A95-AC1B68DC02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21092179">
            <a:off x="652723" y="2110667"/>
            <a:ext cx="1633274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19">
            <a:extLst>
              <a:ext uri="{FF2B5EF4-FFF2-40B4-BE49-F238E27FC236}">
                <a16:creationId xmlns:a16="http://schemas.microsoft.com/office/drawing/2014/main" id="{DF89EDB5-1642-1646-AD29-907EEAEB499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rot="1075910">
            <a:off x="699401" y="468578"/>
            <a:ext cx="1633274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D3442F85-7CF8-3A46-887D-F83CEC0ABD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21283095" flipH="1">
            <a:off x="9861530" y="4049279"/>
            <a:ext cx="1548267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1D7E637C-952F-5C4B-A3C2-317B34F41D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507821" flipH="1">
            <a:off x="9819026" y="2110667"/>
            <a:ext cx="1633274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9">
            <a:extLst>
              <a:ext uri="{FF2B5EF4-FFF2-40B4-BE49-F238E27FC236}">
                <a16:creationId xmlns:a16="http://schemas.microsoft.com/office/drawing/2014/main" id="{852EB6CB-FF6E-254B-83B9-A11893F658C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20524090" flipH="1">
            <a:off x="9865704" y="468578"/>
            <a:ext cx="1633274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Graphic 5">
            <a:extLst>
              <a:ext uri="{FF2B5EF4-FFF2-40B4-BE49-F238E27FC236}">
                <a16:creationId xmlns:a16="http://schemas.microsoft.com/office/drawing/2014/main" id="{969DDAA1-3E63-C44C-B250-631AE5CB26D5}"/>
              </a:ext>
            </a:extLst>
          </p:cNvPr>
          <p:cNvGrpSpPr/>
          <p:nvPr/>
        </p:nvGrpSpPr>
        <p:grpSpPr>
          <a:xfrm>
            <a:off x="3366090" y="1441513"/>
            <a:ext cx="5732352" cy="4244842"/>
            <a:chOff x="3366090" y="1441513"/>
            <a:chExt cx="5732352" cy="4244842"/>
          </a:xfr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0A24DA3-730A-B04E-B0B1-30651A0E5CCE}"/>
                </a:ext>
              </a:extLst>
            </p:cNvPr>
            <p:cNvSpPr/>
            <p:nvPr/>
          </p:nvSpPr>
          <p:spPr>
            <a:xfrm>
              <a:off x="3529095" y="1885045"/>
              <a:ext cx="2037566" cy="3020368"/>
            </a:xfrm>
            <a:custGeom>
              <a:avLst/>
              <a:gdLst>
                <a:gd name="connsiteX0" fmla="*/ 1760457 w 2037565"/>
                <a:gd name="connsiteY0" fmla="*/ 1385016 h 3020368"/>
                <a:gd name="connsiteX1" fmla="*/ 1969647 w 2037565"/>
                <a:gd name="connsiteY1" fmla="*/ 1697937 h 3020368"/>
                <a:gd name="connsiteX2" fmla="*/ 2040283 w 2037565"/>
                <a:gd name="connsiteY2" fmla="*/ 2068000 h 3020368"/>
                <a:gd name="connsiteX3" fmla="*/ 1966930 w 2037565"/>
                <a:gd name="connsiteY3" fmla="*/ 2440784 h 3020368"/>
                <a:gd name="connsiteX4" fmla="*/ 1755023 w 2037565"/>
                <a:gd name="connsiteY4" fmla="*/ 2756426 h 3020368"/>
                <a:gd name="connsiteX5" fmla="*/ 1439880 w 2037565"/>
                <a:gd name="connsiteY5" fmla="*/ 2965948 h 3020368"/>
                <a:gd name="connsiteX6" fmla="*/ 1067685 w 2037565"/>
                <a:gd name="connsiteY6" fmla="*/ 3036695 h 3020368"/>
                <a:gd name="connsiteX7" fmla="*/ 975315 w 2037565"/>
                <a:gd name="connsiteY7" fmla="*/ 3036695 h 3020368"/>
                <a:gd name="connsiteX8" fmla="*/ 603120 w 2037565"/>
                <a:gd name="connsiteY8" fmla="*/ 2965948 h 3020368"/>
                <a:gd name="connsiteX9" fmla="*/ 287976 w 2037565"/>
                <a:gd name="connsiteY9" fmla="*/ 2756426 h 3020368"/>
                <a:gd name="connsiteX10" fmla="*/ 76069 w 2037565"/>
                <a:gd name="connsiteY10" fmla="*/ 2440784 h 3020368"/>
                <a:gd name="connsiteX11" fmla="*/ 0 w 2037565"/>
                <a:gd name="connsiteY11" fmla="*/ 2070721 h 3020368"/>
                <a:gd name="connsiteX12" fmla="*/ 668322 w 2037565"/>
                <a:gd name="connsiteY12" fmla="*/ 2070721 h 3020368"/>
                <a:gd name="connsiteX13" fmla="*/ 757975 w 2037565"/>
                <a:gd name="connsiteY13" fmla="*/ 2282963 h 3020368"/>
                <a:gd name="connsiteX14" fmla="*/ 975315 w 2037565"/>
                <a:gd name="connsiteY14" fmla="*/ 2372758 h 3020368"/>
                <a:gd name="connsiteX15" fmla="*/ 1067685 w 2037565"/>
                <a:gd name="connsiteY15" fmla="*/ 2372758 h 3020368"/>
                <a:gd name="connsiteX16" fmla="*/ 1285025 w 2037565"/>
                <a:gd name="connsiteY16" fmla="*/ 2282963 h 3020368"/>
                <a:gd name="connsiteX17" fmla="*/ 1374678 w 2037565"/>
                <a:gd name="connsiteY17" fmla="*/ 2070721 h 3020368"/>
                <a:gd name="connsiteX18" fmla="*/ 1285025 w 2037565"/>
                <a:gd name="connsiteY18" fmla="*/ 1855758 h 3020368"/>
                <a:gd name="connsiteX19" fmla="*/ 1067685 w 2037565"/>
                <a:gd name="connsiteY19" fmla="*/ 1765963 h 3020368"/>
                <a:gd name="connsiteX20" fmla="*/ 820460 w 2037565"/>
                <a:gd name="connsiteY20" fmla="*/ 1765963 h 3020368"/>
                <a:gd name="connsiteX21" fmla="*/ 820460 w 2037565"/>
                <a:gd name="connsiteY21" fmla="*/ 1102026 h 3020368"/>
                <a:gd name="connsiteX22" fmla="*/ 823177 w 2037565"/>
                <a:gd name="connsiteY22" fmla="*/ 1102026 h 3020368"/>
                <a:gd name="connsiteX23" fmla="*/ 823177 w 2037565"/>
                <a:gd name="connsiteY23" fmla="*/ 1093863 h 3020368"/>
                <a:gd name="connsiteX24" fmla="*/ 1040517 w 2037565"/>
                <a:gd name="connsiteY24" fmla="*/ 1093863 h 3020368"/>
                <a:gd name="connsiteX25" fmla="*/ 1187222 w 2037565"/>
                <a:gd name="connsiteY25" fmla="*/ 1031279 h 3020368"/>
                <a:gd name="connsiteX26" fmla="*/ 1252424 w 2037565"/>
                <a:gd name="connsiteY26" fmla="*/ 876179 h 3020368"/>
                <a:gd name="connsiteX27" fmla="*/ 1187222 w 2037565"/>
                <a:gd name="connsiteY27" fmla="*/ 723800 h 3020368"/>
                <a:gd name="connsiteX28" fmla="*/ 1040517 w 2037565"/>
                <a:gd name="connsiteY28" fmla="*/ 663937 h 3020368"/>
                <a:gd name="connsiteX29" fmla="*/ 942714 w 2037565"/>
                <a:gd name="connsiteY29" fmla="*/ 663937 h 3020368"/>
                <a:gd name="connsiteX30" fmla="*/ 793292 w 2037565"/>
                <a:gd name="connsiteY30" fmla="*/ 723800 h 3020368"/>
                <a:gd name="connsiteX31" fmla="*/ 733524 w 2037565"/>
                <a:gd name="connsiteY31" fmla="*/ 876179 h 3020368"/>
                <a:gd name="connsiteX32" fmla="*/ 59769 w 2037565"/>
                <a:gd name="connsiteY32" fmla="*/ 876179 h 3020368"/>
                <a:gd name="connsiteX33" fmla="*/ 127687 w 2037565"/>
                <a:gd name="connsiteY33" fmla="*/ 541490 h 3020368"/>
                <a:gd name="connsiteX34" fmla="*/ 317860 w 2037565"/>
                <a:gd name="connsiteY34" fmla="*/ 255779 h 3020368"/>
                <a:gd name="connsiteX35" fmla="*/ 603120 w 2037565"/>
                <a:gd name="connsiteY35" fmla="*/ 65305 h 3020368"/>
                <a:gd name="connsiteX36" fmla="*/ 939997 w 2037565"/>
                <a:gd name="connsiteY36" fmla="*/ 0 h 3020368"/>
                <a:gd name="connsiteX37" fmla="*/ 1037800 w 2037565"/>
                <a:gd name="connsiteY37" fmla="*/ 0 h 3020368"/>
                <a:gd name="connsiteX38" fmla="*/ 1371961 w 2037565"/>
                <a:gd name="connsiteY38" fmla="*/ 65305 h 3020368"/>
                <a:gd name="connsiteX39" fmla="*/ 1659937 w 2037565"/>
                <a:gd name="connsiteY39" fmla="*/ 255779 h 3020368"/>
                <a:gd name="connsiteX40" fmla="*/ 1852827 w 2037565"/>
                <a:gd name="connsiteY40" fmla="*/ 541490 h 3020368"/>
                <a:gd name="connsiteX41" fmla="*/ 1918029 w 2037565"/>
                <a:gd name="connsiteY41" fmla="*/ 876179 h 3020368"/>
                <a:gd name="connsiteX42" fmla="*/ 1760457 w 2037565"/>
                <a:gd name="connsiteY42" fmla="*/ 1385016 h 302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37565" h="3020368">
                  <a:moveTo>
                    <a:pt x="1760457" y="1385016"/>
                  </a:moveTo>
                  <a:cubicBezTo>
                    <a:pt x="1852827" y="1477532"/>
                    <a:pt x="1923462" y="1583653"/>
                    <a:pt x="1969647" y="1697937"/>
                  </a:cubicBezTo>
                  <a:cubicBezTo>
                    <a:pt x="2015832" y="1814942"/>
                    <a:pt x="2040283" y="1940111"/>
                    <a:pt x="2040283" y="2068000"/>
                  </a:cubicBezTo>
                  <a:cubicBezTo>
                    <a:pt x="2040283" y="2198611"/>
                    <a:pt x="2015832" y="2323779"/>
                    <a:pt x="1966930" y="2440784"/>
                  </a:cubicBezTo>
                  <a:cubicBezTo>
                    <a:pt x="1918029" y="2560511"/>
                    <a:pt x="1847393" y="2663911"/>
                    <a:pt x="1755023" y="2756426"/>
                  </a:cubicBezTo>
                  <a:cubicBezTo>
                    <a:pt x="1662654" y="2848942"/>
                    <a:pt x="1556700" y="2919690"/>
                    <a:pt x="1439880" y="2965948"/>
                  </a:cubicBezTo>
                  <a:cubicBezTo>
                    <a:pt x="1320343" y="3014926"/>
                    <a:pt x="1198089" y="3036695"/>
                    <a:pt x="1067685" y="3036695"/>
                  </a:cubicBezTo>
                  <a:lnTo>
                    <a:pt x="975315" y="3036695"/>
                  </a:lnTo>
                  <a:cubicBezTo>
                    <a:pt x="844911" y="3036695"/>
                    <a:pt x="719940" y="3012205"/>
                    <a:pt x="603120" y="2965948"/>
                  </a:cubicBezTo>
                  <a:cubicBezTo>
                    <a:pt x="483582" y="2919690"/>
                    <a:pt x="380346" y="2848942"/>
                    <a:pt x="287976" y="2756426"/>
                  </a:cubicBezTo>
                  <a:cubicBezTo>
                    <a:pt x="195606" y="2663911"/>
                    <a:pt x="124971" y="2557790"/>
                    <a:pt x="76069" y="2440784"/>
                  </a:cubicBezTo>
                  <a:cubicBezTo>
                    <a:pt x="24451" y="2326500"/>
                    <a:pt x="0" y="2201332"/>
                    <a:pt x="0" y="2070721"/>
                  </a:cubicBezTo>
                  <a:lnTo>
                    <a:pt x="668322" y="2070721"/>
                  </a:lnTo>
                  <a:cubicBezTo>
                    <a:pt x="668322" y="2157795"/>
                    <a:pt x="698206" y="2228542"/>
                    <a:pt x="757975" y="2282963"/>
                  </a:cubicBezTo>
                  <a:cubicBezTo>
                    <a:pt x="817743" y="2342826"/>
                    <a:pt x="888379" y="2372758"/>
                    <a:pt x="975315" y="2372758"/>
                  </a:cubicBezTo>
                  <a:lnTo>
                    <a:pt x="1067685" y="2372758"/>
                  </a:lnTo>
                  <a:cubicBezTo>
                    <a:pt x="1151904" y="2372758"/>
                    <a:pt x="1222540" y="2342826"/>
                    <a:pt x="1285025" y="2282963"/>
                  </a:cubicBezTo>
                  <a:cubicBezTo>
                    <a:pt x="1344794" y="2225821"/>
                    <a:pt x="1374678" y="2155074"/>
                    <a:pt x="1374678" y="2070721"/>
                  </a:cubicBezTo>
                  <a:cubicBezTo>
                    <a:pt x="1374678" y="1983647"/>
                    <a:pt x="1344794" y="1910179"/>
                    <a:pt x="1285025" y="1855758"/>
                  </a:cubicBezTo>
                  <a:cubicBezTo>
                    <a:pt x="1225256" y="1795895"/>
                    <a:pt x="1151904" y="1765963"/>
                    <a:pt x="1067685" y="1765963"/>
                  </a:cubicBezTo>
                  <a:lnTo>
                    <a:pt x="820460" y="1765963"/>
                  </a:lnTo>
                  <a:lnTo>
                    <a:pt x="820460" y="1102026"/>
                  </a:lnTo>
                  <a:lnTo>
                    <a:pt x="823177" y="1102026"/>
                  </a:lnTo>
                  <a:lnTo>
                    <a:pt x="823177" y="1093863"/>
                  </a:lnTo>
                  <a:lnTo>
                    <a:pt x="1040517" y="1093863"/>
                  </a:lnTo>
                  <a:cubicBezTo>
                    <a:pt x="1100286" y="1093863"/>
                    <a:pt x="1149187" y="1072095"/>
                    <a:pt x="1187222" y="1031279"/>
                  </a:cubicBezTo>
                  <a:cubicBezTo>
                    <a:pt x="1230690" y="987742"/>
                    <a:pt x="1252424" y="936042"/>
                    <a:pt x="1252424" y="876179"/>
                  </a:cubicBezTo>
                  <a:cubicBezTo>
                    <a:pt x="1252424" y="819037"/>
                    <a:pt x="1230690" y="770058"/>
                    <a:pt x="1187222" y="723800"/>
                  </a:cubicBezTo>
                  <a:cubicBezTo>
                    <a:pt x="1146470" y="682984"/>
                    <a:pt x="1097569" y="663937"/>
                    <a:pt x="1040517" y="663937"/>
                  </a:cubicBezTo>
                  <a:lnTo>
                    <a:pt x="942714" y="663937"/>
                  </a:lnTo>
                  <a:cubicBezTo>
                    <a:pt x="888379" y="663937"/>
                    <a:pt x="836760" y="685705"/>
                    <a:pt x="793292" y="723800"/>
                  </a:cubicBezTo>
                  <a:cubicBezTo>
                    <a:pt x="752541" y="764616"/>
                    <a:pt x="733524" y="816316"/>
                    <a:pt x="733524" y="876179"/>
                  </a:cubicBezTo>
                  <a:lnTo>
                    <a:pt x="59769" y="876179"/>
                  </a:lnTo>
                  <a:cubicBezTo>
                    <a:pt x="59769" y="759174"/>
                    <a:pt x="81503" y="647611"/>
                    <a:pt x="127687" y="541490"/>
                  </a:cubicBezTo>
                  <a:cubicBezTo>
                    <a:pt x="171156" y="435368"/>
                    <a:pt x="236358" y="340132"/>
                    <a:pt x="317860" y="255779"/>
                  </a:cubicBezTo>
                  <a:cubicBezTo>
                    <a:pt x="402080" y="171426"/>
                    <a:pt x="497166" y="108842"/>
                    <a:pt x="603120" y="65305"/>
                  </a:cubicBezTo>
                  <a:cubicBezTo>
                    <a:pt x="709073" y="21768"/>
                    <a:pt x="820460" y="0"/>
                    <a:pt x="939997" y="0"/>
                  </a:cubicBezTo>
                  <a:lnTo>
                    <a:pt x="1037800" y="0"/>
                  </a:lnTo>
                  <a:cubicBezTo>
                    <a:pt x="1154621" y="0"/>
                    <a:pt x="1266008" y="21768"/>
                    <a:pt x="1371961" y="65305"/>
                  </a:cubicBezTo>
                  <a:cubicBezTo>
                    <a:pt x="1477915" y="108842"/>
                    <a:pt x="1573001" y="174147"/>
                    <a:pt x="1659937" y="255779"/>
                  </a:cubicBezTo>
                  <a:cubicBezTo>
                    <a:pt x="1744156" y="340132"/>
                    <a:pt x="1809359" y="435368"/>
                    <a:pt x="1852827" y="541490"/>
                  </a:cubicBezTo>
                  <a:cubicBezTo>
                    <a:pt x="1896295" y="647611"/>
                    <a:pt x="1918029" y="759174"/>
                    <a:pt x="1918029" y="876179"/>
                  </a:cubicBezTo>
                  <a:cubicBezTo>
                    <a:pt x="1918029" y="1063932"/>
                    <a:pt x="1866410" y="1232637"/>
                    <a:pt x="1760457" y="1385016"/>
                  </a:cubicBezTo>
                  <a:close/>
                </a:path>
              </a:pathLst>
            </a:custGeom>
            <a:grpFill/>
            <a:ln w="271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1C49A1A-89DA-6648-B37E-5B37082FC7EF}"/>
                </a:ext>
              </a:extLst>
            </p:cNvPr>
            <p:cNvSpPr/>
            <p:nvPr/>
          </p:nvSpPr>
          <p:spPr>
            <a:xfrm>
              <a:off x="5892672" y="1906813"/>
              <a:ext cx="2988430" cy="2993158"/>
            </a:xfrm>
            <a:custGeom>
              <a:avLst/>
              <a:gdLst>
                <a:gd name="connsiteX0" fmla="*/ 1502365 w 2988429"/>
                <a:gd name="connsiteY0" fmla="*/ 0 h 2993157"/>
                <a:gd name="connsiteX1" fmla="*/ 2083751 w 2988429"/>
                <a:gd name="connsiteY1" fmla="*/ 119726 h 2993157"/>
                <a:gd name="connsiteX2" fmla="*/ 2561900 w 2988429"/>
                <a:gd name="connsiteY2" fmla="*/ 440810 h 2993157"/>
                <a:gd name="connsiteX3" fmla="*/ 2882477 w 2988429"/>
                <a:gd name="connsiteY3" fmla="*/ 919716 h 2993157"/>
                <a:gd name="connsiteX4" fmla="*/ 3002014 w 2988429"/>
                <a:gd name="connsiteY4" fmla="*/ 1502021 h 2993157"/>
                <a:gd name="connsiteX5" fmla="*/ 2882477 w 2988429"/>
                <a:gd name="connsiteY5" fmla="*/ 2087047 h 2993157"/>
                <a:gd name="connsiteX6" fmla="*/ 2561900 w 2988429"/>
                <a:gd name="connsiteY6" fmla="*/ 2563232 h 2993157"/>
                <a:gd name="connsiteX7" fmla="*/ 2083751 w 2988429"/>
                <a:gd name="connsiteY7" fmla="*/ 2887037 h 2993157"/>
                <a:gd name="connsiteX8" fmla="*/ 1502365 w 2988429"/>
                <a:gd name="connsiteY8" fmla="*/ 3006763 h 2993157"/>
                <a:gd name="connsiteX9" fmla="*/ 918263 w 2988429"/>
                <a:gd name="connsiteY9" fmla="*/ 2887037 h 2993157"/>
                <a:gd name="connsiteX10" fmla="*/ 442831 w 2988429"/>
                <a:gd name="connsiteY10" fmla="*/ 2563232 h 2993157"/>
                <a:gd name="connsiteX11" fmla="*/ 119537 w 2988429"/>
                <a:gd name="connsiteY11" fmla="*/ 2087047 h 2993157"/>
                <a:gd name="connsiteX12" fmla="*/ 0 w 2988429"/>
                <a:gd name="connsiteY12" fmla="*/ 1502021 h 2993157"/>
                <a:gd name="connsiteX13" fmla="*/ 119537 w 2988429"/>
                <a:gd name="connsiteY13" fmla="*/ 919716 h 2993157"/>
                <a:gd name="connsiteX14" fmla="*/ 442831 w 2988429"/>
                <a:gd name="connsiteY14" fmla="*/ 440810 h 2993157"/>
                <a:gd name="connsiteX15" fmla="*/ 918263 w 2988429"/>
                <a:gd name="connsiteY15" fmla="*/ 119726 h 2993157"/>
                <a:gd name="connsiteX16" fmla="*/ 1502365 w 2988429"/>
                <a:gd name="connsiteY16" fmla="*/ 0 h 2993157"/>
                <a:gd name="connsiteX17" fmla="*/ 1502365 w 2988429"/>
                <a:gd name="connsiteY17" fmla="*/ 2334663 h 2993157"/>
                <a:gd name="connsiteX18" fmla="*/ 1825659 w 2988429"/>
                <a:gd name="connsiteY18" fmla="*/ 2269358 h 2993157"/>
                <a:gd name="connsiteX19" fmla="*/ 2091901 w 2988429"/>
                <a:gd name="connsiteY19" fmla="*/ 2089768 h 2993157"/>
                <a:gd name="connsiteX20" fmla="*/ 2268490 w 2988429"/>
                <a:gd name="connsiteY20" fmla="*/ 1823105 h 2993157"/>
                <a:gd name="connsiteX21" fmla="*/ 2333692 w 2988429"/>
                <a:gd name="connsiteY21" fmla="*/ 1499300 h 2993157"/>
                <a:gd name="connsiteX22" fmla="*/ 2268490 w 2988429"/>
                <a:gd name="connsiteY22" fmla="*/ 1178216 h 2993157"/>
                <a:gd name="connsiteX23" fmla="*/ 2091901 w 2988429"/>
                <a:gd name="connsiteY23" fmla="*/ 914274 h 2993157"/>
                <a:gd name="connsiteX24" fmla="*/ 1825659 w 2988429"/>
                <a:gd name="connsiteY24" fmla="*/ 734684 h 2993157"/>
                <a:gd name="connsiteX25" fmla="*/ 1502365 w 2988429"/>
                <a:gd name="connsiteY25" fmla="*/ 669379 h 2993157"/>
                <a:gd name="connsiteX26" fmla="*/ 1179071 w 2988429"/>
                <a:gd name="connsiteY26" fmla="*/ 734684 h 2993157"/>
                <a:gd name="connsiteX27" fmla="*/ 915546 w 2988429"/>
                <a:gd name="connsiteY27" fmla="*/ 914274 h 2993157"/>
                <a:gd name="connsiteX28" fmla="*/ 738957 w 2988429"/>
                <a:gd name="connsiteY28" fmla="*/ 1178216 h 2993157"/>
                <a:gd name="connsiteX29" fmla="*/ 673755 w 2988429"/>
                <a:gd name="connsiteY29" fmla="*/ 1499300 h 2993157"/>
                <a:gd name="connsiteX30" fmla="*/ 738957 w 2988429"/>
                <a:gd name="connsiteY30" fmla="*/ 1823105 h 2993157"/>
                <a:gd name="connsiteX31" fmla="*/ 915546 w 2988429"/>
                <a:gd name="connsiteY31" fmla="*/ 2089768 h 2993157"/>
                <a:gd name="connsiteX32" fmla="*/ 1179071 w 2988429"/>
                <a:gd name="connsiteY32" fmla="*/ 2269358 h 2993157"/>
                <a:gd name="connsiteX33" fmla="*/ 1502365 w 2988429"/>
                <a:gd name="connsiteY33" fmla="*/ 2334663 h 299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88429" h="2993157">
                  <a:moveTo>
                    <a:pt x="1502365" y="0"/>
                  </a:moveTo>
                  <a:cubicBezTo>
                    <a:pt x="1708838" y="0"/>
                    <a:pt x="1901728" y="40816"/>
                    <a:pt x="2083751" y="119726"/>
                  </a:cubicBezTo>
                  <a:cubicBezTo>
                    <a:pt x="2265773" y="198637"/>
                    <a:pt x="2423345" y="307479"/>
                    <a:pt x="2561900" y="440810"/>
                  </a:cubicBezTo>
                  <a:cubicBezTo>
                    <a:pt x="2697737" y="576863"/>
                    <a:pt x="2803691" y="737405"/>
                    <a:pt x="2882477" y="919716"/>
                  </a:cubicBezTo>
                  <a:cubicBezTo>
                    <a:pt x="2961263" y="1102026"/>
                    <a:pt x="3002014" y="1297942"/>
                    <a:pt x="3002014" y="1502021"/>
                  </a:cubicBezTo>
                  <a:cubicBezTo>
                    <a:pt x="3002014" y="1708821"/>
                    <a:pt x="2961263" y="1904737"/>
                    <a:pt x="2882477" y="2087047"/>
                  </a:cubicBezTo>
                  <a:cubicBezTo>
                    <a:pt x="2803691" y="2269358"/>
                    <a:pt x="2695021" y="2429900"/>
                    <a:pt x="2561900" y="2563232"/>
                  </a:cubicBezTo>
                  <a:cubicBezTo>
                    <a:pt x="2426062" y="2699284"/>
                    <a:pt x="2265773" y="2808126"/>
                    <a:pt x="2083751" y="2887037"/>
                  </a:cubicBezTo>
                  <a:cubicBezTo>
                    <a:pt x="1901728" y="2965947"/>
                    <a:pt x="1706122" y="3006763"/>
                    <a:pt x="1502365" y="3006763"/>
                  </a:cubicBezTo>
                  <a:cubicBezTo>
                    <a:pt x="1295892" y="3006763"/>
                    <a:pt x="1100286" y="2968668"/>
                    <a:pt x="918263" y="2887037"/>
                  </a:cubicBezTo>
                  <a:cubicBezTo>
                    <a:pt x="736240" y="2808126"/>
                    <a:pt x="575952" y="2702005"/>
                    <a:pt x="442831" y="2563232"/>
                  </a:cubicBezTo>
                  <a:cubicBezTo>
                    <a:pt x="306993" y="2427179"/>
                    <a:pt x="198323" y="2269358"/>
                    <a:pt x="119537" y="2087047"/>
                  </a:cubicBezTo>
                  <a:cubicBezTo>
                    <a:pt x="40751" y="1904737"/>
                    <a:pt x="0" y="1711542"/>
                    <a:pt x="0" y="1502021"/>
                  </a:cubicBezTo>
                  <a:cubicBezTo>
                    <a:pt x="0" y="1295221"/>
                    <a:pt x="38035" y="1102026"/>
                    <a:pt x="119537" y="919716"/>
                  </a:cubicBezTo>
                  <a:cubicBezTo>
                    <a:pt x="198323" y="737405"/>
                    <a:pt x="304276" y="579584"/>
                    <a:pt x="442831" y="440810"/>
                  </a:cubicBezTo>
                  <a:cubicBezTo>
                    <a:pt x="578669" y="304758"/>
                    <a:pt x="736240" y="198637"/>
                    <a:pt x="918263" y="119726"/>
                  </a:cubicBezTo>
                  <a:cubicBezTo>
                    <a:pt x="1103003" y="38095"/>
                    <a:pt x="1295892" y="0"/>
                    <a:pt x="1502365" y="0"/>
                  </a:cubicBezTo>
                  <a:close/>
                  <a:moveTo>
                    <a:pt x="1502365" y="2334663"/>
                  </a:moveTo>
                  <a:cubicBezTo>
                    <a:pt x="1616469" y="2334663"/>
                    <a:pt x="1725139" y="2312895"/>
                    <a:pt x="1825659" y="2269358"/>
                  </a:cubicBezTo>
                  <a:cubicBezTo>
                    <a:pt x="1928896" y="2225821"/>
                    <a:pt x="2015832" y="2165958"/>
                    <a:pt x="2091901" y="2089768"/>
                  </a:cubicBezTo>
                  <a:cubicBezTo>
                    <a:pt x="2165253" y="2013579"/>
                    <a:pt x="2225022" y="1923784"/>
                    <a:pt x="2268490" y="1823105"/>
                  </a:cubicBezTo>
                  <a:cubicBezTo>
                    <a:pt x="2311958" y="1722426"/>
                    <a:pt x="2333692" y="1613584"/>
                    <a:pt x="2333692" y="1499300"/>
                  </a:cubicBezTo>
                  <a:cubicBezTo>
                    <a:pt x="2333692" y="1385016"/>
                    <a:pt x="2311958" y="1278895"/>
                    <a:pt x="2268490" y="1178216"/>
                  </a:cubicBezTo>
                  <a:cubicBezTo>
                    <a:pt x="2225022" y="1077537"/>
                    <a:pt x="2165253" y="990463"/>
                    <a:pt x="2091901" y="914274"/>
                  </a:cubicBezTo>
                  <a:cubicBezTo>
                    <a:pt x="2015832" y="838084"/>
                    <a:pt x="1928896" y="778221"/>
                    <a:pt x="1825659" y="734684"/>
                  </a:cubicBezTo>
                  <a:cubicBezTo>
                    <a:pt x="1722422" y="691147"/>
                    <a:pt x="1616469" y="669379"/>
                    <a:pt x="1502365" y="669379"/>
                  </a:cubicBezTo>
                  <a:cubicBezTo>
                    <a:pt x="1388262" y="669379"/>
                    <a:pt x="1279592" y="691147"/>
                    <a:pt x="1179071" y="734684"/>
                  </a:cubicBezTo>
                  <a:cubicBezTo>
                    <a:pt x="1078552" y="778221"/>
                    <a:pt x="988899" y="838084"/>
                    <a:pt x="915546" y="914274"/>
                  </a:cubicBezTo>
                  <a:cubicBezTo>
                    <a:pt x="839477" y="990463"/>
                    <a:pt x="782425" y="1077537"/>
                    <a:pt x="738957" y="1178216"/>
                  </a:cubicBezTo>
                  <a:cubicBezTo>
                    <a:pt x="695489" y="1278895"/>
                    <a:pt x="673755" y="1385016"/>
                    <a:pt x="673755" y="1499300"/>
                  </a:cubicBezTo>
                  <a:cubicBezTo>
                    <a:pt x="673755" y="1613584"/>
                    <a:pt x="695489" y="1722426"/>
                    <a:pt x="738957" y="1823105"/>
                  </a:cubicBezTo>
                  <a:cubicBezTo>
                    <a:pt x="782425" y="1923784"/>
                    <a:pt x="842194" y="2013579"/>
                    <a:pt x="915546" y="2089768"/>
                  </a:cubicBezTo>
                  <a:cubicBezTo>
                    <a:pt x="988899" y="2165958"/>
                    <a:pt x="1078552" y="2225821"/>
                    <a:pt x="1179071" y="2269358"/>
                  </a:cubicBezTo>
                  <a:cubicBezTo>
                    <a:pt x="1282308" y="2312895"/>
                    <a:pt x="1388262" y="2334663"/>
                    <a:pt x="1502365" y="2334663"/>
                  </a:cubicBezTo>
                  <a:close/>
                </a:path>
              </a:pathLst>
            </a:custGeom>
            <a:grpFill/>
            <a:ln w="271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90C9CF9-3653-574F-B137-6402A5E88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0319" y="2527336"/>
            <a:ext cx="1735785" cy="1735785"/>
          </a:xfrm>
          <a:prstGeom prst="ellipse">
            <a:avLst/>
          </a:prstGeom>
          <a:pattFill prst="pct60">
            <a:fgClr>
              <a:schemeClr val="tx1"/>
            </a:fgClr>
            <a:bgClr>
              <a:schemeClr val="bg1"/>
            </a:bgClr>
          </a:patt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209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 Yea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396D-FF02-234E-BD81-59CECD18DE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16315"/>
            <a:ext cx="10515600" cy="951279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IT’S BEEN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22D3C9-9E99-D94B-AD0B-3B8C536D51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4D575-E3A5-4E40-944A-40F05C073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75D45-ECC0-BE49-BEE9-DCEB92F451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E5EE7B5-4096-9A42-9028-7DAD94A4EC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76575" y="5190685"/>
            <a:ext cx="6038850" cy="1046407"/>
          </a:xfrm>
        </p:spPr>
        <p:txBody>
          <a:bodyPr>
            <a:norm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YEARS!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16A2BB-4CB9-3749-A046-965500015C0E}"/>
              </a:ext>
            </a:extLst>
          </p:cNvPr>
          <p:cNvSpPr/>
          <p:nvPr userDrawn="1"/>
        </p:nvSpPr>
        <p:spPr>
          <a:xfrm>
            <a:off x="2993571" y="315998"/>
            <a:ext cx="6204858" cy="6226004"/>
          </a:xfrm>
          <a:prstGeom prst="rect">
            <a:avLst/>
          </a:prstGeom>
          <a:noFill/>
          <a:ln w="104775" cmpd="tri">
            <a:gradFill>
              <a:gsLst>
                <a:gs pos="0">
                  <a:schemeClr val="accent3"/>
                </a:gs>
                <a:gs pos="30000">
                  <a:schemeClr val="accent3">
                    <a:lumMod val="88000"/>
                  </a:schemeClr>
                </a:gs>
                <a:gs pos="6700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8C7F3A4B-4C6A-F745-9E8C-649FA3CD54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316905">
            <a:off x="695227" y="4049279"/>
            <a:ext cx="1548267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798D3E9B-1353-454F-9A95-AC1B68DC02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21092179">
            <a:off x="652723" y="2110667"/>
            <a:ext cx="1633274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19">
            <a:extLst>
              <a:ext uri="{FF2B5EF4-FFF2-40B4-BE49-F238E27FC236}">
                <a16:creationId xmlns:a16="http://schemas.microsoft.com/office/drawing/2014/main" id="{DF89EDB5-1642-1646-AD29-907EEAEB499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rot="1075910">
            <a:off x="699401" y="468578"/>
            <a:ext cx="1633274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D3442F85-7CF8-3A46-887D-F83CEC0ABD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21283095" flipH="1">
            <a:off x="9861530" y="4049279"/>
            <a:ext cx="1548267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1D7E637C-952F-5C4B-A3C2-317B34F41D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507821" flipH="1">
            <a:off x="9819026" y="2110667"/>
            <a:ext cx="1633274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9">
            <a:extLst>
              <a:ext uri="{FF2B5EF4-FFF2-40B4-BE49-F238E27FC236}">
                <a16:creationId xmlns:a16="http://schemas.microsoft.com/office/drawing/2014/main" id="{852EB6CB-FF6E-254B-83B9-A11893F658C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20524090" flipH="1">
            <a:off x="9865704" y="468578"/>
            <a:ext cx="1633274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Graphic 5">
            <a:extLst>
              <a:ext uri="{FF2B5EF4-FFF2-40B4-BE49-F238E27FC236}">
                <a16:creationId xmlns:a16="http://schemas.microsoft.com/office/drawing/2014/main" id="{969DDAA1-3E63-C44C-B250-631AE5CB26D5}"/>
              </a:ext>
            </a:extLst>
          </p:cNvPr>
          <p:cNvGrpSpPr/>
          <p:nvPr/>
        </p:nvGrpSpPr>
        <p:grpSpPr>
          <a:xfrm>
            <a:off x="3527891" y="1441513"/>
            <a:ext cx="5408750" cy="4244842"/>
            <a:chOff x="3527891" y="1441513"/>
            <a:chExt cx="5408750" cy="4244842"/>
          </a:xfr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3253D8A-27C3-AD49-95A1-E37E7DFC82D4}"/>
                </a:ext>
              </a:extLst>
            </p:cNvPr>
            <p:cNvSpPr/>
            <p:nvPr/>
          </p:nvSpPr>
          <p:spPr>
            <a:xfrm>
              <a:off x="3681694" y="1998968"/>
              <a:ext cx="1896908" cy="2812847"/>
            </a:xfrm>
            <a:custGeom>
              <a:avLst/>
              <a:gdLst>
                <a:gd name="connsiteX0" fmla="*/ 1904598 w 1896907"/>
                <a:gd name="connsiteY0" fmla="*/ 2835861 h 2812847"/>
                <a:gd name="connsiteX1" fmla="*/ 0 w 1896907"/>
                <a:gd name="connsiteY1" fmla="*/ 2835861 h 2812847"/>
                <a:gd name="connsiteX2" fmla="*/ 0 w 1896907"/>
                <a:gd name="connsiteY2" fmla="*/ 2521334 h 2812847"/>
                <a:gd name="connsiteX3" fmla="*/ 64085 w 1896907"/>
                <a:gd name="connsiteY3" fmla="*/ 2227264 h 2812847"/>
                <a:gd name="connsiteX4" fmla="*/ 235832 w 1896907"/>
                <a:gd name="connsiteY4" fmla="*/ 1971550 h 2812847"/>
                <a:gd name="connsiteX5" fmla="*/ 474227 w 1896907"/>
                <a:gd name="connsiteY5" fmla="*/ 1743965 h 2812847"/>
                <a:gd name="connsiteX6" fmla="*/ 745946 w 1896907"/>
                <a:gd name="connsiteY6" fmla="*/ 1531723 h 2812847"/>
                <a:gd name="connsiteX7" fmla="*/ 922820 w 1896907"/>
                <a:gd name="connsiteY7" fmla="*/ 1396195 h 2812847"/>
                <a:gd name="connsiteX8" fmla="*/ 1092004 w 1896907"/>
                <a:gd name="connsiteY8" fmla="*/ 1247881 h 2812847"/>
                <a:gd name="connsiteX9" fmla="*/ 1220173 w 1896907"/>
                <a:gd name="connsiteY9" fmla="*/ 1107239 h 2812847"/>
                <a:gd name="connsiteX10" fmla="*/ 1271441 w 1896907"/>
                <a:gd name="connsiteY10" fmla="*/ 987054 h 2812847"/>
                <a:gd name="connsiteX11" fmla="*/ 1250934 w 1896907"/>
                <a:gd name="connsiteY11" fmla="*/ 854083 h 2812847"/>
                <a:gd name="connsiteX12" fmla="*/ 1189412 w 1896907"/>
                <a:gd name="connsiteY12" fmla="*/ 739012 h 2812847"/>
                <a:gd name="connsiteX13" fmla="*/ 1089440 w 1896907"/>
                <a:gd name="connsiteY13" fmla="*/ 657183 h 2812847"/>
                <a:gd name="connsiteX14" fmla="*/ 948454 w 1896907"/>
                <a:gd name="connsiteY14" fmla="*/ 626498 h 2812847"/>
                <a:gd name="connsiteX15" fmla="*/ 807467 w 1896907"/>
                <a:gd name="connsiteY15" fmla="*/ 657183 h 2812847"/>
                <a:gd name="connsiteX16" fmla="*/ 707495 w 1896907"/>
                <a:gd name="connsiteY16" fmla="*/ 739012 h 2812847"/>
                <a:gd name="connsiteX17" fmla="*/ 648537 w 1896907"/>
                <a:gd name="connsiteY17" fmla="*/ 854083 h 2812847"/>
                <a:gd name="connsiteX18" fmla="*/ 628030 w 1896907"/>
                <a:gd name="connsiteY18" fmla="*/ 987054 h 2812847"/>
                <a:gd name="connsiteX19" fmla="*/ 0 w 1896907"/>
                <a:gd name="connsiteY19" fmla="*/ 987054 h 2812847"/>
                <a:gd name="connsiteX20" fmla="*/ 74338 w 1896907"/>
                <a:gd name="connsiteY20" fmla="*/ 600926 h 2812847"/>
                <a:gd name="connsiteX21" fmla="*/ 276846 w 1896907"/>
                <a:gd name="connsiteY21" fmla="*/ 286399 h 2812847"/>
                <a:gd name="connsiteX22" fmla="*/ 579326 w 1896907"/>
                <a:gd name="connsiteY22" fmla="*/ 76714 h 2812847"/>
                <a:gd name="connsiteX23" fmla="*/ 951017 w 1896907"/>
                <a:gd name="connsiteY23" fmla="*/ 0 h 2812847"/>
                <a:gd name="connsiteX24" fmla="*/ 1325272 w 1896907"/>
                <a:gd name="connsiteY24" fmla="*/ 76714 h 2812847"/>
                <a:gd name="connsiteX25" fmla="*/ 1630315 w 1896907"/>
                <a:gd name="connsiteY25" fmla="*/ 286399 h 2812847"/>
                <a:gd name="connsiteX26" fmla="*/ 1832823 w 1896907"/>
                <a:gd name="connsiteY26" fmla="*/ 598369 h 2812847"/>
                <a:gd name="connsiteX27" fmla="*/ 1907161 w 1896907"/>
                <a:gd name="connsiteY27" fmla="*/ 987054 h 2812847"/>
                <a:gd name="connsiteX28" fmla="*/ 1835386 w 1896907"/>
                <a:gd name="connsiteY28" fmla="*/ 1301581 h 2812847"/>
                <a:gd name="connsiteX29" fmla="*/ 1653386 w 1896907"/>
                <a:gd name="connsiteY29" fmla="*/ 1575195 h 2812847"/>
                <a:gd name="connsiteX30" fmla="*/ 1402174 w 1896907"/>
                <a:gd name="connsiteY30" fmla="*/ 1815565 h 2812847"/>
                <a:gd name="connsiteX31" fmla="*/ 1130454 w 1896907"/>
                <a:gd name="connsiteY31" fmla="*/ 2032921 h 2812847"/>
                <a:gd name="connsiteX32" fmla="*/ 1017665 w 1896907"/>
                <a:gd name="connsiteY32" fmla="*/ 2119864 h 2812847"/>
                <a:gd name="connsiteX33" fmla="*/ 902313 w 1896907"/>
                <a:gd name="connsiteY33" fmla="*/ 2209364 h 2812847"/>
                <a:gd name="connsiteX34" fmla="*/ 1904598 w 1896907"/>
                <a:gd name="connsiteY34" fmla="*/ 2209364 h 2812847"/>
                <a:gd name="connsiteX35" fmla="*/ 1904598 w 1896907"/>
                <a:gd name="connsiteY35" fmla="*/ 2835861 h 2812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96907" h="2812847">
                  <a:moveTo>
                    <a:pt x="1904598" y="2835861"/>
                  </a:moveTo>
                  <a:lnTo>
                    <a:pt x="0" y="2835861"/>
                  </a:lnTo>
                  <a:lnTo>
                    <a:pt x="0" y="2521334"/>
                  </a:lnTo>
                  <a:cubicBezTo>
                    <a:pt x="0" y="2416492"/>
                    <a:pt x="20507" y="2319320"/>
                    <a:pt x="64085" y="2227264"/>
                  </a:cubicBezTo>
                  <a:cubicBezTo>
                    <a:pt x="107662" y="2137764"/>
                    <a:pt x="164057" y="2050821"/>
                    <a:pt x="235832" y="1971550"/>
                  </a:cubicBezTo>
                  <a:cubicBezTo>
                    <a:pt x="305043" y="1892279"/>
                    <a:pt x="387072" y="1815565"/>
                    <a:pt x="474227" y="1743965"/>
                  </a:cubicBezTo>
                  <a:cubicBezTo>
                    <a:pt x="563946" y="1669808"/>
                    <a:pt x="653664" y="1600766"/>
                    <a:pt x="745946" y="1531723"/>
                  </a:cubicBezTo>
                  <a:cubicBezTo>
                    <a:pt x="802341" y="1490809"/>
                    <a:pt x="861299" y="1444781"/>
                    <a:pt x="922820" y="1396195"/>
                  </a:cubicBezTo>
                  <a:cubicBezTo>
                    <a:pt x="984341" y="1347610"/>
                    <a:pt x="1040736" y="1296467"/>
                    <a:pt x="1092004" y="1247881"/>
                  </a:cubicBezTo>
                  <a:cubicBezTo>
                    <a:pt x="1143271" y="1199296"/>
                    <a:pt x="1186849" y="1153267"/>
                    <a:pt x="1220173" y="1107239"/>
                  </a:cubicBezTo>
                  <a:cubicBezTo>
                    <a:pt x="1256060" y="1063768"/>
                    <a:pt x="1271441" y="1022854"/>
                    <a:pt x="1271441" y="987054"/>
                  </a:cubicBezTo>
                  <a:cubicBezTo>
                    <a:pt x="1271441" y="941025"/>
                    <a:pt x="1263751" y="897554"/>
                    <a:pt x="1250934" y="854083"/>
                  </a:cubicBezTo>
                  <a:cubicBezTo>
                    <a:pt x="1235553" y="813169"/>
                    <a:pt x="1215046" y="774812"/>
                    <a:pt x="1189412" y="739012"/>
                  </a:cubicBezTo>
                  <a:cubicBezTo>
                    <a:pt x="1163779" y="703212"/>
                    <a:pt x="1127891" y="677640"/>
                    <a:pt x="1089440" y="657183"/>
                  </a:cubicBezTo>
                  <a:cubicBezTo>
                    <a:pt x="1048426" y="636726"/>
                    <a:pt x="1002285" y="626498"/>
                    <a:pt x="948454" y="626498"/>
                  </a:cubicBezTo>
                  <a:cubicBezTo>
                    <a:pt x="894623" y="626498"/>
                    <a:pt x="848482" y="636726"/>
                    <a:pt x="807467" y="657183"/>
                  </a:cubicBezTo>
                  <a:cubicBezTo>
                    <a:pt x="766453" y="677640"/>
                    <a:pt x="733129" y="705769"/>
                    <a:pt x="707495" y="739012"/>
                  </a:cubicBezTo>
                  <a:cubicBezTo>
                    <a:pt x="681861" y="774812"/>
                    <a:pt x="661354" y="813169"/>
                    <a:pt x="648537" y="854083"/>
                  </a:cubicBezTo>
                  <a:cubicBezTo>
                    <a:pt x="635720" y="894997"/>
                    <a:pt x="628030" y="941025"/>
                    <a:pt x="628030" y="987054"/>
                  </a:cubicBezTo>
                  <a:lnTo>
                    <a:pt x="0" y="987054"/>
                  </a:lnTo>
                  <a:cubicBezTo>
                    <a:pt x="0" y="848968"/>
                    <a:pt x="23071" y="721112"/>
                    <a:pt x="74338" y="600926"/>
                  </a:cubicBezTo>
                  <a:cubicBezTo>
                    <a:pt x="123043" y="480741"/>
                    <a:pt x="189691" y="375899"/>
                    <a:pt x="276846" y="286399"/>
                  </a:cubicBezTo>
                  <a:cubicBezTo>
                    <a:pt x="361438" y="196899"/>
                    <a:pt x="463973" y="127857"/>
                    <a:pt x="579326" y="76714"/>
                  </a:cubicBezTo>
                  <a:cubicBezTo>
                    <a:pt x="694678" y="25571"/>
                    <a:pt x="817721" y="0"/>
                    <a:pt x="951017" y="0"/>
                  </a:cubicBezTo>
                  <a:cubicBezTo>
                    <a:pt x="1084313" y="0"/>
                    <a:pt x="1209920" y="25571"/>
                    <a:pt x="1325272" y="76714"/>
                  </a:cubicBezTo>
                  <a:cubicBezTo>
                    <a:pt x="1440624" y="127857"/>
                    <a:pt x="1543160" y="196899"/>
                    <a:pt x="1630315" y="286399"/>
                  </a:cubicBezTo>
                  <a:cubicBezTo>
                    <a:pt x="1714907" y="375899"/>
                    <a:pt x="1784119" y="478184"/>
                    <a:pt x="1832823" y="598369"/>
                  </a:cubicBezTo>
                  <a:cubicBezTo>
                    <a:pt x="1881527" y="718555"/>
                    <a:pt x="1907161" y="848968"/>
                    <a:pt x="1907161" y="987054"/>
                  </a:cubicBezTo>
                  <a:cubicBezTo>
                    <a:pt x="1907161" y="1099568"/>
                    <a:pt x="1884091" y="1204410"/>
                    <a:pt x="1835386" y="1301581"/>
                  </a:cubicBezTo>
                  <a:cubicBezTo>
                    <a:pt x="1786682" y="1398752"/>
                    <a:pt x="1727724" y="1490809"/>
                    <a:pt x="1653386" y="1575195"/>
                  </a:cubicBezTo>
                  <a:cubicBezTo>
                    <a:pt x="1579047" y="1659580"/>
                    <a:pt x="1497019" y="1738851"/>
                    <a:pt x="1402174" y="1815565"/>
                  </a:cubicBezTo>
                  <a:cubicBezTo>
                    <a:pt x="1309892" y="1892279"/>
                    <a:pt x="1217610" y="1963879"/>
                    <a:pt x="1130454" y="2032921"/>
                  </a:cubicBezTo>
                  <a:cubicBezTo>
                    <a:pt x="1094567" y="2061050"/>
                    <a:pt x="1056116" y="2089178"/>
                    <a:pt x="1017665" y="2119864"/>
                  </a:cubicBezTo>
                  <a:cubicBezTo>
                    <a:pt x="979215" y="2150550"/>
                    <a:pt x="940764" y="2178678"/>
                    <a:pt x="902313" y="2209364"/>
                  </a:cubicBezTo>
                  <a:lnTo>
                    <a:pt x="1904598" y="2209364"/>
                  </a:lnTo>
                  <a:lnTo>
                    <a:pt x="1904598" y="2835861"/>
                  </a:lnTo>
                  <a:close/>
                </a:path>
              </a:pathLst>
            </a:custGeom>
            <a:grpFill/>
            <a:ln w="2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A1666CB-25E1-5745-B70C-C4D28062B6B5}"/>
                </a:ext>
              </a:extLst>
            </p:cNvPr>
            <p:cNvSpPr/>
            <p:nvPr/>
          </p:nvSpPr>
          <p:spPr>
            <a:xfrm>
              <a:off x="5888772" y="2011754"/>
              <a:ext cx="2819727" cy="2812847"/>
            </a:xfrm>
            <a:custGeom>
              <a:avLst/>
              <a:gdLst>
                <a:gd name="connsiteX0" fmla="*/ 1417554 w 2819727"/>
                <a:gd name="connsiteY0" fmla="*/ 0 h 2812847"/>
                <a:gd name="connsiteX1" fmla="*/ 1966119 w 2819727"/>
                <a:gd name="connsiteY1" fmla="*/ 112514 h 2812847"/>
                <a:gd name="connsiteX2" fmla="*/ 2417275 w 2819727"/>
                <a:gd name="connsiteY2" fmla="*/ 414256 h 2812847"/>
                <a:gd name="connsiteX3" fmla="*/ 2719755 w 2819727"/>
                <a:gd name="connsiteY3" fmla="*/ 864311 h 2812847"/>
                <a:gd name="connsiteX4" fmla="*/ 2832545 w 2819727"/>
                <a:gd name="connsiteY4" fmla="*/ 1411538 h 2812847"/>
                <a:gd name="connsiteX5" fmla="*/ 2719755 w 2819727"/>
                <a:gd name="connsiteY5" fmla="*/ 1961322 h 2812847"/>
                <a:gd name="connsiteX6" fmla="*/ 2417275 w 2819727"/>
                <a:gd name="connsiteY6" fmla="*/ 2408820 h 2812847"/>
                <a:gd name="connsiteX7" fmla="*/ 1966119 w 2819727"/>
                <a:gd name="connsiteY7" fmla="*/ 2713119 h 2812847"/>
                <a:gd name="connsiteX8" fmla="*/ 1417554 w 2819727"/>
                <a:gd name="connsiteY8" fmla="*/ 2825633 h 2812847"/>
                <a:gd name="connsiteX9" fmla="*/ 866425 w 2819727"/>
                <a:gd name="connsiteY9" fmla="*/ 2713119 h 2812847"/>
                <a:gd name="connsiteX10" fmla="*/ 417832 w 2819727"/>
                <a:gd name="connsiteY10" fmla="*/ 2408820 h 2812847"/>
                <a:gd name="connsiteX11" fmla="*/ 112789 w 2819727"/>
                <a:gd name="connsiteY11" fmla="*/ 1961322 h 2812847"/>
                <a:gd name="connsiteX12" fmla="*/ 0 w 2819727"/>
                <a:gd name="connsiteY12" fmla="*/ 1411538 h 2812847"/>
                <a:gd name="connsiteX13" fmla="*/ 112789 w 2819727"/>
                <a:gd name="connsiteY13" fmla="*/ 864311 h 2812847"/>
                <a:gd name="connsiteX14" fmla="*/ 417832 w 2819727"/>
                <a:gd name="connsiteY14" fmla="*/ 414256 h 2812847"/>
                <a:gd name="connsiteX15" fmla="*/ 866425 w 2819727"/>
                <a:gd name="connsiteY15" fmla="*/ 112514 h 2812847"/>
                <a:gd name="connsiteX16" fmla="*/ 1417554 w 2819727"/>
                <a:gd name="connsiteY16" fmla="*/ 0 h 2812847"/>
                <a:gd name="connsiteX17" fmla="*/ 1417554 w 2819727"/>
                <a:gd name="connsiteY17" fmla="*/ 2194021 h 2812847"/>
                <a:gd name="connsiteX18" fmla="*/ 1722597 w 2819727"/>
                <a:gd name="connsiteY18" fmla="*/ 2132650 h 2812847"/>
                <a:gd name="connsiteX19" fmla="*/ 1973809 w 2819727"/>
                <a:gd name="connsiteY19" fmla="*/ 1963879 h 2812847"/>
                <a:gd name="connsiteX20" fmla="*/ 2140430 w 2819727"/>
                <a:gd name="connsiteY20" fmla="*/ 1713280 h 2812847"/>
                <a:gd name="connsiteX21" fmla="*/ 2201951 w 2819727"/>
                <a:gd name="connsiteY21" fmla="*/ 1408981 h 2812847"/>
                <a:gd name="connsiteX22" fmla="*/ 2140430 w 2819727"/>
                <a:gd name="connsiteY22" fmla="*/ 1107239 h 2812847"/>
                <a:gd name="connsiteX23" fmla="*/ 1973809 w 2819727"/>
                <a:gd name="connsiteY23" fmla="*/ 859197 h 2812847"/>
                <a:gd name="connsiteX24" fmla="*/ 1722597 w 2819727"/>
                <a:gd name="connsiteY24" fmla="*/ 690426 h 2812847"/>
                <a:gd name="connsiteX25" fmla="*/ 1417554 w 2819727"/>
                <a:gd name="connsiteY25" fmla="*/ 629055 h 2812847"/>
                <a:gd name="connsiteX26" fmla="*/ 1112511 w 2819727"/>
                <a:gd name="connsiteY26" fmla="*/ 690426 h 2812847"/>
                <a:gd name="connsiteX27" fmla="*/ 863862 w 2819727"/>
                <a:gd name="connsiteY27" fmla="*/ 859197 h 2812847"/>
                <a:gd name="connsiteX28" fmla="*/ 697242 w 2819727"/>
                <a:gd name="connsiteY28" fmla="*/ 1107239 h 2812847"/>
                <a:gd name="connsiteX29" fmla="*/ 635720 w 2819727"/>
                <a:gd name="connsiteY29" fmla="*/ 1408981 h 2812847"/>
                <a:gd name="connsiteX30" fmla="*/ 697242 w 2819727"/>
                <a:gd name="connsiteY30" fmla="*/ 1713280 h 2812847"/>
                <a:gd name="connsiteX31" fmla="*/ 863862 w 2819727"/>
                <a:gd name="connsiteY31" fmla="*/ 1963879 h 2812847"/>
                <a:gd name="connsiteX32" fmla="*/ 1112511 w 2819727"/>
                <a:gd name="connsiteY32" fmla="*/ 2132650 h 2812847"/>
                <a:gd name="connsiteX33" fmla="*/ 1417554 w 2819727"/>
                <a:gd name="connsiteY33" fmla="*/ 2194021 h 2812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19727" h="2812847">
                  <a:moveTo>
                    <a:pt x="1417554" y="0"/>
                  </a:moveTo>
                  <a:cubicBezTo>
                    <a:pt x="1612372" y="0"/>
                    <a:pt x="1794372" y="38357"/>
                    <a:pt x="1966119" y="112514"/>
                  </a:cubicBezTo>
                  <a:cubicBezTo>
                    <a:pt x="2137866" y="186671"/>
                    <a:pt x="2286543" y="288956"/>
                    <a:pt x="2417275" y="414256"/>
                  </a:cubicBezTo>
                  <a:cubicBezTo>
                    <a:pt x="2545445" y="542112"/>
                    <a:pt x="2645417" y="692983"/>
                    <a:pt x="2719755" y="864311"/>
                  </a:cubicBezTo>
                  <a:cubicBezTo>
                    <a:pt x="2794094" y="1035639"/>
                    <a:pt x="2832545" y="1219753"/>
                    <a:pt x="2832545" y="1411538"/>
                  </a:cubicBezTo>
                  <a:cubicBezTo>
                    <a:pt x="2832545" y="1605880"/>
                    <a:pt x="2794094" y="1789994"/>
                    <a:pt x="2719755" y="1961322"/>
                  </a:cubicBezTo>
                  <a:cubicBezTo>
                    <a:pt x="2645417" y="2132650"/>
                    <a:pt x="2542882" y="2283521"/>
                    <a:pt x="2417275" y="2408820"/>
                  </a:cubicBezTo>
                  <a:cubicBezTo>
                    <a:pt x="2289106" y="2536677"/>
                    <a:pt x="2137866" y="2638962"/>
                    <a:pt x="1966119" y="2713119"/>
                  </a:cubicBezTo>
                  <a:cubicBezTo>
                    <a:pt x="1794372" y="2787276"/>
                    <a:pt x="1609808" y="2825633"/>
                    <a:pt x="1417554" y="2825633"/>
                  </a:cubicBezTo>
                  <a:cubicBezTo>
                    <a:pt x="1222737" y="2825633"/>
                    <a:pt x="1038173" y="2789833"/>
                    <a:pt x="866425" y="2713119"/>
                  </a:cubicBezTo>
                  <a:cubicBezTo>
                    <a:pt x="694678" y="2638962"/>
                    <a:pt x="543439" y="2539234"/>
                    <a:pt x="417832" y="2408820"/>
                  </a:cubicBezTo>
                  <a:cubicBezTo>
                    <a:pt x="289663" y="2280963"/>
                    <a:pt x="187127" y="2132650"/>
                    <a:pt x="112789" y="1961322"/>
                  </a:cubicBezTo>
                  <a:cubicBezTo>
                    <a:pt x="38451" y="1789994"/>
                    <a:pt x="0" y="1608437"/>
                    <a:pt x="0" y="1411538"/>
                  </a:cubicBezTo>
                  <a:cubicBezTo>
                    <a:pt x="0" y="1217196"/>
                    <a:pt x="35887" y="1035639"/>
                    <a:pt x="112789" y="864311"/>
                  </a:cubicBezTo>
                  <a:cubicBezTo>
                    <a:pt x="187127" y="692983"/>
                    <a:pt x="287100" y="544669"/>
                    <a:pt x="417832" y="414256"/>
                  </a:cubicBezTo>
                  <a:cubicBezTo>
                    <a:pt x="546002" y="286399"/>
                    <a:pt x="694678" y="186671"/>
                    <a:pt x="866425" y="112514"/>
                  </a:cubicBezTo>
                  <a:cubicBezTo>
                    <a:pt x="1040736" y="38357"/>
                    <a:pt x="1222737" y="0"/>
                    <a:pt x="1417554" y="0"/>
                  </a:cubicBezTo>
                  <a:close/>
                  <a:moveTo>
                    <a:pt x="1417554" y="2194021"/>
                  </a:moveTo>
                  <a:cubicBezTo>
                    <a:pt x="1525216" y="2194021"/>
                    <a:pt x="1627752" y="2173564"/>
                    <a:pt x="1722597" y="2132650"/>
                  </a:cubicBezTo>
                  <a:cubicBezTo>
                    <a:pt x="1820006" y="2091735"/>
                    <a:pt x="1902035" y="2035479"/>
                    <a:pt x="1973809" y="1963879"/>
                  </a:cubicBezTo>
                  <a:cubicBezTo>
                    <a:pt x="2043021" y="1892279"/>
                    <a:pt x="2099415" y="1807894"/>
                    <a:pt x="2140430" y="1713280"/>
                  </a:cubicBezTo>
                  <a:cubicBezTo>
                    <a:pt x="2181444" y="1618666"/>
                    <a:pt x="2201951" y="1516380"/>
                    <a:pt x="2201951" y="1408981"/>
                  </a:cubicBezTo>
                  <a:cubicBezTo>
                    <a:pt x="2201951" y="1301581"/>
                    <a:pt x="2181444" y="1201853"/>
                    <a:pt x="2140430" y="1107239"/>
                  </a:cubicBezTo>
                  <a:cubicBezTo>
                    <a:pt x="2099415" y="1012625"/>
                    <a:pt x="2043021" y="930797"/>
                    <a:pt x="1973809" y="859197"/>
                  </a:cubicBezTo>
                  <a:cubicBezTo>
                    <a:pt x="1902035" y="787597"/>
                    <a:pt x="1820006" y="731340"/>
                    <a:pt x="1722597" y="690426"/>
                  </a:cubicBezTo>
                  <a:cubicBezTo>
                    <a:pt x="1625188" y="649512"/>
                    <a:pt x="1525216" y="629055"/>
                    <a:pt x="1417554" y="629055"/>
                  </a:cubicBezTo>
                  <a:cubicBezTo>
                    <a:pt x="1309892" y="629055"/>
                    <a:pt x="1207356" y="649512"/>
                    <a:pt x="1112511" y="690426"/>
                  </a:cubicBezTo>
                  <a:cubicBezTo>
                    <a:pt x="1017665" y="731340"/>
                    <a:pt x="933074" y="787597"/>
                    <a:pt x="863862" y="859197"/>
                  </a:cubicBezTo>
                  <a:cubicBezTo>
                    <a:pt x="792087" y="930797"/>
                    <a:pt x="738256" y="1012625"/>
                    <a:pt x="697242" y="1107239"/>
                  </a:cubicBezTo>
                  <a:cubicBezTo>
                    <a:pt x="656227" y="1201853"/>
                    <a:pt x="635720" y="1301581"/>
                    <a:pt x="635720" y="1408981"/>
                  </a:cubicBezTo>
                  <a:cubicBezTo>
                    <a:pt x="635720" y="1516380"/>
                    <a:pt x="656227" y="1618666"/>
                    <a:pt x="697242" y="1713280"/>
                  </a:cubicBezTo>
                  <a:cubicBezTo>
                    <a:pt x="738256" y="1807894"/>
                    <a:pt x="794651" y="1892279"/>
                    <a:pt x="863862" y="1963879"/>
                  </a:cubicBezTo>
                  <a:cubicBezTo>
                    <a:pt x="933074" y="2035479"/>
                    <a:pt x="1017665" y="2091735"/>
                    <a:pt x="1112511" y="2132650"/>
                  </a:cubicBezTo>
                  <a:cubicBezTo>
                    <a:pt x="1209920" y="2173564"/>
                    <a:pt x="1309892" y="2194021"/>
                    <a:pt x="1417554" y="2194021"/>
                  </a:cubicBezTo>
                  <a:close/>
                </a:path>
              </a:pathLst>
            </a:custGeom>
            <a:grpFill/>
            <a:ln w="2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90C9CF9-3653-574F-B137-6402A5E88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0742" y="2550284"/>
            <a:ext cx="1735785" cy="1735785"/>
          </a:xfrm>
          <a:prstGeom prst="ellipse">
            <a:avLst/>
          </a:prstGeom>
          <a:pattFill prst="pct60">
            <a:fgClr>
              <a:schemeClr val="tx1"/>
            </a:fgClr>
            <a:bgClr>
              <a:schemeClr val="bg1"/>
            </a:bgClr>
          </a:patt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77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Yea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5">
            <a:extLst>
              <a:ext uri="{FF2B5EF4-FFF2-40B4-BE49-F238E27FC236}">
                <a16:creationId xmlns:a16="http://schemas.microsoft.com/office/drawing/2014/main" id="{969DDAA1-3E63-C44C-B250-631AE5CB26D5}"/>
              </a:ext>
            </a:extLst>
          </p:cNvPr>
          <p:cNvGrpSpPr/>
          <p:nvPr/>
        </p:nvGrpSpPr>
        <p:grpSpPr>
          <a:xfrm>
            <a:off x="3527891" y="1441513"/>
            <a:ext cx="5408750" cy="4244841"/>
            <a:chOff x="3527891" y="1441513"/>
            <a:chExt cx="5408750" cy="4244841"/>
          </a:xfr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D7751F4-8C48-0844-879F-BDE7EAD2B299}"/>
                </a:ext>
              </a:extLst>
            </p:cNvPr>
            <p:cNvSpPr/>
            <p:nvPr/>
          </p:nvSpPr>
          <p:spPr>
            <a:xfrm>
              <a:off x="4130287" y="2011754"/>
              <a:ext cx="1050989" cy="2812846"/>
            </a:xfrm>
            <a:custGeom>
              <a:avLst/>
              <a:gdLst>
                <a:gd name="connsiteX0" fmla="*/ 1050989 w 1050989"/>
                <a:gd name="connsiteY0" fmla="*/ 0 h 2812846"/>
                <a:gd name="connsiteX1" fmla="*/ 1050989 w 1050989"/>
                <a:gd name="connsiteY1" fmla="*/ 2823075 h 2812846"/>
                <a:gd name="connsiteX2" fmla="*/ 420396 w 1050989"/>
                <a:gd name="connsiteY2" fmla="*/ 2823075 h 2812846"/>
                <a:gd name="connsiteX3" fmla="*/ 420396 w 1050989"/>
                <a:gd name="connsiteY3" fmla="*/ 966596 h 2812846"/>
                <a:gd name="connsiteX4" fmla="*/ 0 w 1050989"/>
                <a:gd name="connsiteY4" fmla="*/ 1050982 h 2812846"/>
                <a:gd name="connsiteX5" fmla="*/ 0 w 1050989"/>
                <a:gd name="connsiteY5" fmla="*/ 427041 h 2812846"/>
                <a:gd name="connsiteX6" fmla="*/ 161493 w 1050989"/>
                <a:gd name="connsiteY6" fmla="*/ 393799 h 2812846"/>
                <a:gd name="connsiteX7" fmla="*/ 297353 w 1050989"/>
                <a:gd name="connsiteY7" fmla="*/ 304299 h 2812846"/>
                <a:gd name="connsiteX8" fmla="*/ 387072 w 1050989"/>
                <a:gd name="connsiteY8" fmla="*/ 171328 h 2812846"/>
                <a:gd name="connsiteX9" fmla="*/ 420396 w 1050989"/>
                <a:gd name="connsiteY9" fmla="*/ 7671 h 2812846"/>
                <a:gd name="connsiteX10" fmla="*/ 420396 w 1050989"/>
                <a:gd name="connsiteY10" fmla="*/ 0 h 2812846"/>
                <a:gd name="connsiteX11" fmla="*/ 1050989 w 1050989"/>
                <a:gd name="connsiteY11" fmla="*/ 0 h 2812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0989" h="2812846">
                  <a:moveTo>
                    <a:pt x="1050989" y="0"/>
                  </a:moveTo>
                  <a:lnTo>
                    <a:pt x="1050989" y="2823075"/>
                  </a:lnTo>
                  <a:lnTo>
                    <a:pt x="420396" y="2823075"/>
                  </a:lnTo>
                  <a:lnTo>
                    <a:pt x="420396" y="966596"/>
                  </a:lnTo>
                  <a:cubicBezTo>
                    <a:pt x="284536" y="1022853"/>
                    <a:pt x="143550" y="1050982"/>
                    <a:pt x="0" y="1050982"/>
                  </a:cubicBezTo>
                  <a:lnTo>
                    <a:pt x="0" y="427041"/>
                  </a:lnTo>
                  <a:cubicBezTo>
                    <a:pt x="56395" y="427041"/>
                    <a:pt x="110226" y="416813"/>
                    <a:pt x="161493" y="393799"/>
                  </a:cubicBezTo>
                  <a:cubicBezTo>
                    <a:pt x="212761" y="373342"/>
                    <a:pt x="258902" y="342656"/>
                    <a:pt x="297353" y="304299"/>
                  </a:cubicBezTo>
                  <a:cubicBezTo>
                    <a:pt x="335804" y="265942"/>
                    <a:pt x="366565" y="222471"/>
                    <a:pt x="387072" y="171328"/>
                  </a:cubicBezTo>
                  <a:cubicBezTo>
                    <a:pt x="407579" y="122742"/>
                    <a:pt x="420396" y="66485"/>
                    <a:pt x="420396" y="7671"/>
                  </a:cubicBezTo>
                  <a:lnTo>
                    <a:pt x="420396" y="0"/>
                  </a:lnTo>
                  <a:lnTo>
                    <a:pt x="1050989" y="0"/>
                  </a:lnTo>
                  <a:close/>
                </a:path>
              </a:pathLst>
            </a:custGeom>
            <a:grpFill/>
            <a:ln w="2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E8C9609-E4E8-F74F-AEFE-753188168382}"/>
                </a:ext>
              </a:extLst>
            </p:cNvPr>
            <p:cNvSpPr/>
            <p:nvPr/>
          </p:nvSpPr>
          <p:spPr>
            <a:xfrm>
              <a:off x="5483757" y="2011754"/>
              <a:ext cx="2819727" cy="2812846"/>
            </a:xfrm>
            <a:custGeom>
              <a:avLst/>
              <a:gdLst>
                <a:gd name="connsiteX0" fmla="*/ 1417554 w 2819727"/>
                <a:gd name="connsiteY0" fmla="*/ 0 h 2812846"/>
                <a:gd name="connsiteX1" fmla="*/ 1966119 w 2819727"/>
                <a:gd name="connsiteY1" fmla="*/ 112514 h 2812846"/>
                <a:gd name="connsiteX2" fmla="*/ 2417276 w 2819727"/>
                <a:gd name="connsiteY2" fmla="*/ 414256 h 2812846"/>
                <a:gd name="connsiteX3" fmla="*/ 2719755 w 2819727"/>
                <a:gd name="connsiteY3" fmla="*/ 864311 h 2812846"/>
                <a:gd name="connsiteX4" fmla="*/ 2832545 w 2819727"/>
                <a:gd name="connsiteY4" fmla="*/ 1411538 h 2812846"/>
                <a:gd name="connsiteX5" fmla="*/ 2719755 w 2819727"/>
                <a:gd name="connsiteY5" fmla="*/ 1961321 h 2812846"/>
                <a:gd name="connsiteX6" fmla="*/ 2417276 w 2819727"/>
                <a:gd name="connsiteY6" fmla="*/ 2408820 h 2812846"/>
                <a:gd name="connsiteX7" fmla="*/ 1966119 w 2819727"/>
                <a:gd name="connsiteY7" fmla="*/ 2713118 h 2812846"/>
                <a:gd name="connsiteX8" fmla="*/ 1417554 w 2819727"/>
                <a:gd name="connsiteY8" fmla="*/ 2825632 h 2812846"/>
                <a:gd name="connsiteX9" fmla="*/ 866425 w 2819727"/>
                <a:gd name="connsiteY9" fmla="*/ 2713118 h 2812846"/>
                <a:gd name="connsiteX10" fmla="*/ 417832 w 2819727"/>
                <a:gd name="connsiteY10" fmla="*/ 2408820 h 2812846"/>
                <a:gd name="connsiteX11" fmla="*/ 112789 w 2819727"/>
                <a:gd name="connsiteY11" fmla="*/ 1961321 h 2812846"/>
                <a:gd name="connsiteX12" fmla="*/ 0 w 2819727"/>
                <a:gd name="connsiteY12" fmla="*/ 1411538 h 2812846"/>
                <a:gd name="connsiteX13" fmla="*/ 112789 w 2819727"/>
                <a:gd name="connsiteY13" fmla="*/ 864311 h 2812846"/>
                <a:gd name="connsiteX14" fmla="*/ 417832 w 2819727"/>
                <a:gd name="connsiteY14" fmla="*/ 414256 h 2812846"/>
                <a:gd name="connsiteX15" fmla="*/ 866425 w 2819727"/>
                <a:gd name="connsiteY15" fmla="*/ 112514 h 2812846"/>
                <a:gd name="connsiteX16" fmla="*/ 1417554 w 2819727"/>
                <a:gd name="connsiteY16" fmla="*/ 0 h 2812846"/>
                <a:gd name="connsiteX17" fmla="*/ 1417554 w 2819727"/>
                <a:gd name="connsiteY17" fmla="*/ 2194020 h 2812846"/>
                <a:gd name="connsiteX18" fmla="*/ 1722597 w 2819727"/>
                <a:gd name="connsiteY18" fmla="*/ 2132649 h 2812846"/>
                <a:gd name="connsiteX19" fmla="*/ 1973809 w 2819727"/>
                <a:gd name="connsiteY19" fmla="*/ 1963878 h 2812846"/>
                <a:gd name="connsiteX20" fmla="*/ 2140430 w 2819727"/>
                <a:gd name="connsiteY20" fmla="*/ 1713279 h 2812846"/>
                <a:gd name="connsiteX21" fmla="*/ 2201951 w 2819727"/>
                <a:gd name="connsiteY21" fmla="*/ 1408980 h 2812846"/>
                <a:gd name="connsiteX22" fmla="*/ 2140430 w 2819727"/>
                <a:gd name="connsiteY22" fmla="*/ 1107239 h 2812846"/>
                <a:gd name="connsiteX23" fmla="*/ 1973809 w 2819727"/>
                <a:gd name="connsiteY23" fmla="*/ 859197 h 2812846"/>
                <a:gd name="connsiteX24" fmla="*/ 1722597 w 2819727"/>
                <a:gd name="connsiteY24" fmla="*/ 690426 h 2812846"/>
                <a:gd name="connsiteX25" fmla="*/ 1417554 w 2819727"/>
                <a:gd name="connsiteY25" fmla="*/ 629055 h 2812846"/>
                <a:gd name="connsiteX26" fmla="*/ 1112511 w 2819727"/>
                <a:gd name="connsiteY26" fmla="*/ 690426 h 2812846"/>
                <a:gd name="connsiteX27" fmla="*/ 861299 w 2819727"/>
                <a:gd name="connsiteY27" fmla="*/ 859197 h 2812846"/>
                <a:gd name="connsiteX28" fmla="*/ 694678 w 2819727"/>
                <a:gd name="connsiteY28" fmla="*/ 1107239 h 2812846"/>
                <a:gd name="connsiteX29" fmla="*/ 633157 w 2819727"/>
                <a:gd name="connsiteY29" fmla="*/ 1408980 h 2812846"/>
                <a:gd name="connsiteX30" fmla="*/ 694678 w 2819727"/>
                <a:gd name="connsiteY30" fmla="*/ 1713279 h 2812846"/>
                <a:gd name="connsiteX31" fmla="*/ 861299 w 2819727"/>
                <a:gd name="connsiteY31" fmla="*/ 1963878 h 2812846"/>
                <a:gd name="connsiteX32" fmla="*/ 1112511 w 2819727"/>
                <a:gd name="connsiteY32" fmla="*/ 2132649 h 2812846"/>
                <a:gd name="connsiteX33" fmla="*/ 1417554 w 2819727"/>
                <a:gd name="connsiteY33" fmla="*/ 2194020 h 2812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819727" h="2812846">
                  <a:moveTo>
                    <a:pt x="1417554" y="0"/>
                  </a:moveTo>
                  <a:cubicBezTo>
                    <a:pt x="1612371" y="0"/>
                    <a:pt x="1794372" y="38357"/>
                    <a:pt x="1966119" y="112514"/>
                  </a:cubicBezTo>
                  <a:cubicBezTo>
                    <a:pt x="2137866" y="186671"/>
                    <a:pt x="2286543" y="288956"/>
                    <a:pt x="2417276" y="414256"/>
                  </a:cubicBezTo>
                  <a:cubicBezTo>
                    <a:pt x="2545445" y="542112"/>
                    <a:pt x="2645417" y="692983"/>
                    <a:pt x="2719755" y="864311"/>
                  </a:cubicBezTo>
                  <a:cubicBezTo>
                    <a:pt x="2794094" y="1035639"/>
                    <a:pt x="2832545" y="1219753"/>
                    <a:pt x="2832545" y="1411538"/>
                  </a:cubicBezTo>
                  <a:cubicBezTo>
                    <a:pt x="2832545" y="1605880"/>
                    <a:pt x="2794094" y="1789993"/>
                    <a:pt x="2719755" y="1961321"/>
                  </a:cubicBezTo>
                  <a:cubicBezTo>
                    <a:pt x="2645417" y="2132649"/>
                    <a:pt x="2542882" y="2283520"/>
                    <a:pt x="2417276" y="2408820"/>
                  </a:cubicBezTo>
                  <a:cubicBezTo>
                    <a:pt x="2289106" y="2536676"/>
                    <a:pt x="2137866" y="2638962"/>
                    <a:pt x="1966119" y="2713118"/>
                  </a:cubicBezTo>
                  <a:cubicBezTo>
                    <a:pt x="1794372" y="2787275"/>
                    <a:pt x="1609808" y="2825632"/>
                    <a:pt x="1417554" y="2825632"/>
                  </a:cubicBezTo>
                  <a:cubicBezTo>
                    <a:pt x="1222736" y="2825632"/>
                    <a:pt x="1038172" y="2789832"/>
                    <a:pt x="866425" y="2713118"/>
                  </a:cubicBezTo>
                  <a:cubicBezTo>
                    <a:pt x="694678" y="2638962"/>
                    <a:pt x="543438" y="2539233"/>
                    <a:pt x="417832" y="2408820"/>
                  </a:cubicBezTo>
                  <a:cubicBezTo>
                    <a:pt x="289663" y="2280963"/>
                    <a:pt x="187127" y="2132649"/>
                    <a:pt x="112789" y="1961321"/>
                  </a:cubicBezTo>
                  <a:cubicBezTo>
                    <a:pt x="38451" y="1789993"/>
                    <a:pt x="0" y="1608437"/>
                    <a:pt x="0" y="1411538"/>
                  </a:cubicBezTo>
                  <a:cubicBezTo>
                    <a:pt x="0" y="1217195"/>
                    <a:pt x="35887" y="1035639"/>
                    <a:pt x="112789" y="864311"/>
                  </a:cubicBezTo>
                  <a:cubicBezTo>
                    <a:pt x="187127" y="692983"/>
                    <a:pt x="287099" y="544669"/>
                    <a:pt x="417832" y="414256"/>
                  </a:cubicBezTo>
                  <a:cubicBezTo>
                    <a:pt x="546002" y="286399"/>
                    <a:pt x="694678" y="186671"/>
                    <a:pt x="866425" y="112514"/>
                  </a:cubicBezTo>
                  <a:cubicBezTo>
                    <a:pt x="1038172" y="38357"/>
                    <a:pt x="1222736" y="0"/>
                    <a:pt x="1417554" y="0"/>
                  </a:cubicBezTo>
                  <a:close/>
                  <a:moveTo>
                    <a:pt x="1417554" y="2194020"/>
                  </a:moveTo>
                  <a:cubicBezTo>
                    <a:pt x="1525216" y="2194020"/>
                    <a:pt x="1627752" y="2173563"/>
                    <a:pt x="1722597" y="2132649"/>
                  </a:cubicBezTo>
                  <a:cubicBezTo>
                    <a:pt x="1820006" y="2091735"/>
                    <a:pt x="1902034" y="2035478"/>
                    <a:pt x="1973809" y="1963878"/>
                  </a:cubicBezTo>
                  <a:cubicBezTo>
                    <a:pt x="2043021" y="1892279"/>
                    <a:pt x="2099415" y="1807893"/>
                    <a:pt x="2140430" y="1713279"/>
                  </a:cubicBezTo>
                  <a:cubicBezTo>
                    <a:pt x="2181444" y="1618665"/>
                    <a:pt x="2201951" y="1516380"/>
                    <a:pt x="2201951" y="1408980"/>
                  </a:cubicBezTo>
                  <a:cubicBezTo>
                    <a:pt x="2201951" y="1301581"/>
                    <a:pt x="2181444" y="1201853"/>
                    <a:pt x="2140430" y="1107239"/>
                  </a:cubicBezTo>
                  <a:cubicBezTo>
                    <a:pt x="2099415" y="1012625"/>
                    <a:pt x="2043021" y="930797"/>
                    <a:pt x="1973809" y="859197"/>
                  </a:cubicBezTo>
                  <a:cubicBezTo>
                    <a:pt x="1902034" y="787597"/>
                    <a:pt x="1820006" y="731340"/>
                    <a:pt x="1722597" y="690426"/>
                  </a:cubicBezTo>
                  <a:cubicBezTo>
                    <a:pt x="1625188" y="649512"/>
                    <a:pt x="1525216" y="629055"/>
                    <a:pt x="1417554" y="629055"/>
                  </a:cubicBezTo>
                  <a:cubicBezTo>
                    <a:pt x="1309892" y="629055"/>
                    <a:pt x="1207356" y="649512"/>
                    <a:pt x="1112511" y="690426"/>
                  </a:cubicBezTo>
                  <a:cubicBezTo>
                    <a:pt x="1017665" y="731340"/>
                    <a:pt x="933073" y="787597"/>
                    <a:pt x="861299" y="859197"/>
                  </a:cubicBezTo>
                  <a:cubicBezTo>
                    <a:pt x="789524" y="930797"/>
                    <a:pt x="735692" y="1012625"/>
                    <a:pt x="694678" y="1107239"/>
                  </a:cubicBezTo>
                  <a:cubicBezTo>
                    <a:pt x="653664" y="1201853"/>
                    <a:pt x="633157" y="1301581"/>
                    <a:pt x="633157" y="1408980"/>
                  </a:cubicBezTo>
                  <a:cubicBezTo>
                    <a:pt x="633157" y="1516380"/>
                    <a:pt x="653664" y="1618665"/>
                    <a:pt x="694678" y="1713279"/>
                  </a:cubicBezTo>
                  <a:cubicBezTo>
                    <a:pt x="735692" y="1807893"/>
                    <a:pt x="792087" y="1892279"/>
                    <a:pt x="861299" y="1963878"/>
                  </a:cubicBezTo>
                  <a:cubicBezTo>
                    <a:pt x="930510" y="2035478"/>
                    <a:pt x="1015102" y="2091735"/>
                    <a:pt x="1112511" y="2132649"/>
                  </a:cubicBezTo>
                  <a:cubicBezTo>
                    <a:pt x="1207356" y="2173563"/>
                    <a:pt x="1309892" y="2194020"/>
                    <a:pt x="1417554" y="2194020"/>
                  </a:cubicBezTo>
                  <a:close/>
                </a:path>
              </a:pathLst>
            </a:custGeom>
            <a:grpFill/>
            <a:ln w="25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1E396D-FF02-234E-BD81-59CECD18DE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16315"/>
            <a:ext cx="10515600" cy="951279"/>
          </a:xfrm>
        </p:spPr>
        <p:txBody>
          <a:bodyPr>
            <a:no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IT’S BEEN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22D3C9-9E99-D94B-AD0B-3B8C536D51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4D575-E3A5-4E40-944A-40F05C0738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75D45-ECC0-BE49-BEE9-DCEB92F451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E5EE7B5-4096-9A42-9028-7DAD94A4EC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76575" y="5190685"/>
            <a:ext cx="6038850" cy="1046407"/>
          </a:xfrm>
        </p:spPr>
        <p:txBody>
          <a:bodyPr>
            <a:norm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YEARS!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90C9CF9-3653-574F-B137-6402A5E886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25727" y="2550284"/>
            <a:ext cx="1735785" cy="1735785"/>
          </a:xfrm>
          <a:prstGeom prst="ellipse">
            <a:avLst/>
          </a:prstGeom>
          <a:pattFill prst="pct60">
            <a:fgClr>
              <a:schemeClr val="tx1"/>
            </a:fgClr>
            <a:bgClr>
              <a:schemeClr val="bg1"/>
            </a:bgClr>
          </a:patt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16A2BB-4CB9-3749-A046-965500015C0E}"/>
              </a:ext>
            </a:extLst>
          </p:cNvPr>
          <p:cNvSpPr/>
          <p:nvPr userDrawn="1"/>
        </p:nvSpPr>
        <p:spPr>
          <a:xfrm>
            <a:off x="2993571" y="315998"/>
            <a:ext cx="6204858" cy="6226004"/>
          </a:xfrm>
          <a:prstGeom prst="rect">
            <a:avLst/>
          </a:prstGeom>
          <a:noFill/>
          <a:ln w="104775" cmpd="tri">
            <a:gradFill>
              <a:gsLst>
                <a:gs pos="0">
                  <a:schemeClr val="accent3"/>
                </a:gs>
                <a:gs pos="30000">
                  <a:schemeClr val="accent3">
                    <a:lumMod val="88000"/>
                  </a:schemeClr>
                </a:gs>
                <a:gs pos="6700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8C7F3A4B-4C6A-F745-9E8C-649FA3CD54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316905">
            <a:off x="695227" y="4049279"/>
            <a:ext cx="1548267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798D3E9B-1353-454F-9A95-AC1B68DC02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21092179">
            <a:off x="652723" y="2110667"/>
            <a:ext cx="1633274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19">
            <a:extLst>
              <a:ext uri="{FF2B5EF4-FFF2-40B4-BE49-F238E27FC236}">
                <a16:creationId xmlns:a16="http://schemas.microsoft.com/office/drawing/2014/main" id="{DF89EDB5-1642-1646-AD29-907EEAEB499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rot="1075910">
            <a:off x="699401" y="468578"/>
            <a:ext cx="1633274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D3442F85-7CF8-3A46-887D-F83CEC0ABD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21283095" flipH="1">
            <a:off x="9861530" y="4049279"/>
            <a:ext cx="1548267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1D7E637C-952F-5C4B-A3C2-317B34F41D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507821" flipH="1">
            <a:off x="9819026" y="2110667"/>
            <a:ext cx="1633274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9">
            <a:extLst>
              <a:ext uri="{FF2B5EF4-FFF2-40B4-BE49-F238E27FC236}">
                <a16:creationId xmlns:a16="http://schemas.microsoft.com/office/drawing/2014/main" id="{852EB6CB-FF6E-254B-83B9-A11893F658C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20524090" flipH="1">
            <a:off x="9865704" y="468578"/>
            <a:ext cx="1633274" cy="1959841"/>
          </a:xfrm>
          <a:solidFill>
            <a:schemeClr val="bg1"/>
          </a:solidFill>
          <a:ln w="101600" cap="sq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miter lim="800000"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38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5D45-ECC0-BE49-BEE9-DCEB92F451F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8" name="Graphic 7">
            <a:extLst>
              <a:ext uri="{FF2B5EF4-FFF2-40B4-BE49-F238E27FC236}">
                <a16:creationId xmlns:a16="http://schemas.microsoft.com/office/drawing/2014/main" id="{7DFD6142-0CE0-48A6-B4FA-6B4242343240}"/>
              </a:ext>
            </a:extLst>
          </p:cNvPr>
          <p:cNvGrpSpPr/>
          <p:nvPr userDrawn="1"/>
        </p:nvGrpSpPr>
        <p:grpSpPr>
          <a:xfrm flipH="1">
            <a:off x="379210" y="1085239"/>
            <a:ext cx="8547890" cy="4927122"/>
            <a:chOff x="739536" y="-236417"/>
            <a:chExt cx="8547890" cy="4927122"/>
          </a:xfrm>
          <a:gradFill>
            <a:gsLst>
              <a:gs pos="47000">
                <a:schemeClr val="accent3">
                  <a:lumMod val="39000"/>
                  <a:lumOff val="61000"/>
                </a:schemeClr>
              </a:gs>
              <a:gs pos="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50000" t="130000" r="50000" b="-30000"/>
            </a:path>
          </a:gradFill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4D85A90E-BB9B-48AF-9C74-AE368BE0C797}"/>
                </a:ext>
              </a:extLst>
            </p:cNvPr>
            <p:cNvSpPr/>
            <p:nvPr/>
          </p:nvSpPr>
          <p:spPr>
            <a:xfrm>
              <a:off x="1056037" y="-236417"/>
              <a:ext cx="8231389" cy="3547803"/>
            </a:xfrm>
            <a:custGeom>
              <a:avLst/>
              <a:gdLst>
                <a:gd name="connsiteX0" fmla="*/ 4033822 w 4093143"/>
                <a:gd name="connsiteY0" fmla="*/ 617172 h 3547802"/>
                <a:gd name="connsiteX1" fmla="*/ 3723479 w 4093143"/>
                <a:gd name="connsiteY1" fmla="*/ 222371 h 3547802"/>
                <a:gd name="connsiteX2" fmla="*/ 3256774 w 4093143"/>
                <a:gd name="connsiteY2" fmla="*/ 5825 h 3547802"/>
                <a:gd name="connsiteX3" fmla="*/ 2532136 w 4093143"/>
                <a:gd name="connsiteY3" fmla="*/ 7989 h 3547802"/>
                <a:gd name="connsiteX4" fmla="*/ 1579235 w 4093143"/>
                <a:gd name="connsiteY4" fmla="*/ 9287 h 3547802"/>
                <a:gd name="connsiteX5" fmla="*/ 856763 w 4093143"/>
                <a:gd name="connsiteY5" fmla="*/ 74185 h 3547802"/>
                <a:gd name="connsiteX6" fmla="*/ 617238 w 4093143"/>
                <a:gd name="connsiteY6" fmla="*/ 136488 h 3547802"/>
                <a:gd name="connsiteX7" fmla="*/ 341114 w 4093143"/>
                <a:gd name="connsiteY7" fmla="*/ 309552 h 3547802"/>
                <a:gd name="connsiteX8" fmla="*/ 178471 w 4093143"/>
                <a:gd name="connsiteY8" fmla="*/ 535400 h 3547802"/>
                <a:gd name="connsiteX9" fmla="*/ 37485 w 4093143"/>
                <a:gd name="connsiteY9" fmla="*/ 1079685 h 3547802"/>
                <a:gd name="connsiteX10" fmla="*/ 1534 w 4093143"/>
                <a:gd name="connsiteY10" fmla="*/ 1925100 h 3547802"/>
                <a:gd name="connsiteX11" fmla="*/ 16911 w 4093143"/>
                <a:gd name="connsiteY11" fmla="*/ 2447319 h 3547802"/>
                <a:gd name="connsiteX12" fmla="*/ 137756 w 4093143"/>
                <a:gd name="connsiteY12" fmla="*/ 2974298 h 3547802"/>
                <a:gd name="connsiteX13" fmla="*/ 313609 w 4093143"/>
                <a:gd name="connsiteY13" fmla="*/ 3183056 h 3547802"/>
                <a:gd name="connsiteX14" fmla="*/ 879503 w 4093143"/>
                <a:gd name="connsiteY14" fmla="*/ 3502358 h 3547802"/>
                <a:gd name="connsiteX15" fmla="*/ 1828289 w 4093143"/>
                <a:gd name="connsiteY15" fmla="*/ 3558604 h 3547802"/>
                <a:gd name="connsiteX16" fmla="*/ 2552494 w 4093143"/>
                <a:gd name="connsiteY16" fmla="*/ 3553628 h 3547802"/>
                <a:gd name="connsiteX17" fmla="*/ 3143292 w 4093143"/>
                <a:gd name="connsiteY17" fmla="*/ 3505603 h 3547802"/>
                <a:gd name="connsiteX18" fmla="*/ 3680165 w 4093143"/>
                <a:gd name="connsiteY18" fmla="*/ 3327997 h 3547802"/>
                <a:gd name="connsiteX19" fmla="*/ 4029057 w 4093143"/>
                <a:gd name="connsiteY19" fmla="*/ 2773328 h 3547802"/>
                <a:gd name="connsiteX20" fmla="*/ 4108105 w 4093143"/>
                <a:gd name="connsiteY20" fmla="*/ 2138834 h 3547802"/>
                <a:gd name="connsiteX21" fmla="*/ 4076486 w 4093143"/>
                <a:gd name="connsiteY21" fmla="*/ 1018896 h 3547802"/>
                <a:gd name="connsiteX22" fmla="*/ 4033822 w 4093143"/>
                <a:gd name="connsiteY22" fmla="*/ 617172 h 3547802"/>
                <a:gd name="connsiteX23" fmla="*/ 3966469 w 4093143"/>
                <a:gd name="connsiteY23" fmla="*/ 2703886 h 3547802"/>
                <a:gd name="connsiteX24" fmla="*/ 3760512 w 4093143"/>
                <a:gd name="connsiteY24" fmla="*/ 3156664 h 3547802"/>
                <a:gd name="connsiteX25" fmla="*/ 3639667 w 4093143"/>
                <a:gd name="connsiteY25" fmla="*/ 3264828 h 3547802"/>
                <a:gd name="connsiteX26" fmla="*/ 3277998 w 4093143"/>
                <a:gd name="connsiteY26" fmla="*/ 3411067 h 3547802"/>
                <a:gd name="connsiteX27" fmla="*/ 2513295 w 4093143"/>
                <a:gd name="connsiteY27" fmla="*/ 3484403 h 3547802"/>
                <a:gd name="connsiteX28" fmla="*/ 1786275 w 4093143"/>
                <a:gd name="connsiteY28" fmla="*/ 3490676 h 3547802"/>
                <a:gd name="connsiteX29" fmla="*/ 981073 w 4093143"/>
                <a:gd name="connsiteY29" fmla="*/ 3451953 h 3547802"/>
                <a:gd name="connsiteX30" fmla="*/ 602945 w 4093143"/>
                <a:gd name="connsiteY30" fmla="*/ 3342058 h 3547802"/>
                <a:gd name="connsiteX31" fmla="*/ 396122 w 4093143"/>
                <a:gd name="connsiteY31" fmla="*/ 3189546 h 3547802"/>
                <a:gd name="connsiteX32" fmla="*/ 201210 w 4093143"/>
                <a:gd name="connsiteY32" fmla="*/ 2956992 h 3547802"/>
                <a:gd name="connsiteX33" fmla="*/ 91194 w 4093143"/>
                <a:gd name="connsiteY33" fmla="*/ 2500753 h 3547802"/>
                <a:gd name="connsiteX34" fmla="*/ 111768 w 4093143"/>
                <a:gd name="connsiteY34" fmla="*/ 1103048 h 3547802"/>
                <a:gd name="connsiteX35" fmla="*/ 228498 w 4093143"/>
                <a:gd name="connsiteY35" fmla="*/ 599433 h 3547802"/>
                <a:gd name="connsiteX36" fmla="*/ 371000 w 4093143"/>
                <a:gd name="connsiteY36" fmla="*/ 385267 h 3547802"/>
                <a:gd name="connsiteX37" fmla="*/ 736351 w 4093143"/>
                <a:gd name="connsiteY37" fmla="*/ 184297 h 3547802"/>
                <a:gd name="connsiteX38" fmla="*/ 1099969 w 4093143"/>
                <a:gd name="connsiteY38" fmla="*/ 104255 h 3547802"/>
                <a:gd name="connsiteX39" fmla="*/ 1435001 w 4093143"/>
                <a:gd name="connsiteY39" fmla="*/ 92357 h 3547802"/>
                <a:gd name="connsiteX40" fmla="*/ 2171333 w 4093143"/>
                <a:gd name="connsiteY40" fmla="*/ 90410 h 3547802"/>
                <a:gd name="connsiteX41" fmla="*/ 3002523 w 4093143"/>
                <a:gd name="connsiteY41" fmla="*/ 72455 h 3547802"/>
                <a:gd name="connsiteX42" fmla="*/ 3439991 w 4093143"/>
                <a:gd name="connsiteY42" fmla="*/ 129998 h 3547802"/>
                <a:gd name="connsiteX43" fmla="*/ 3719148 w 4093143"/>
                <a:gd name="connsiteY43" fmla="*/ 315176 h 3547802"/>
                <a:gd name="connsiteX44" fmla="*/ 3935716 w 4093143"/>
                <a:gd name="connsiteY44" fmla="*/ 584290 h 3547802"/>
                <a:gd name="connsiteX45" fmla="*/ 4005668 w 4093143"/>
                <a:gd name="connsiteY45" fmla="*/ 1135498 h 3547802"/>
                <a:gd name="connsiteX46" fmla="*/ 4031223 w 4093143"/>
                <a:gd name="connsiteY46" fmla="*/ 2031751 h 3547802"/>
                <a:gd name="connsiteX47" fmla="*/ 3966469 w 4093143"/>
                <a:gd name="connsiteY47" fmla="*/ 2703886 h 354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093143" h="3547802">
                  <a:moveTo>
                    <a:pt x="4033822" y="617172"/>
                  </a:moveTo>
                  <a:cubicBezTo>
                    <a:pt x="3968851" y="460550"/>
                    <a:pt x="3868580" y="314311"/>
                    <a:pt x="3723479" y="222371"/>
                  </a:cubicBezTo>
                  <a:cubicBezTo>
                    <a:pt x="3593105" y="107933"/>
                    <a:pt x="3432411" y="21401"/>
                    <a:pt x="3256774" y="5825"/>
                  </a:cubicBezTo>
                  <a:cubicBezTo>
                    <a:pt x="3015300" y="-3910"/>
                    <a:pt x="2773610" y="-232"/>
                    <a:pt x="2532136" y="7989"/>
                  </a:cubicBezTo>
                  <a:cubicBezTo>
                    <a:pt x="2214431" y="15993"/>
                    <a:pt x="1896291" y="-3693"/>
                    <a:pt x="1579235" y="9287"/>
                  </a:cubicBezTo>
                  <a:cubicBezTo>
                    <a:pt x="1338411" y="27891"/>
                    <a:pt x="1089141" y="-4991"/>
                    <a:pt x="856763" y="74185"/>
                  </a:cubicBezTo>
                  <a:cubicBezTo>
                    <a:pt x="777066" y="95818"/>
                    <a:pt x="694553" y="107716"/>
                    <a:pt x="617238" y="136488"/>
                  </a:cubicBezTo>
                  <a:cubicBezTo>
                    <a:pt x="513935" y="174995"/>
                    <a:pt x="429690" y="247898"/>
                    <a:pt x="341114" y="309552"/>
                  </a:cubicBezTo>
                  <a:cubicBezTo>
                    <a:pt x="261633" y="364283"/>
                    <a:pt x="222434" y="454060"/>
                    <a:pt x="178471" y="535400"/>
                  </a:cubicBezTo>
                  <a:cubicBezTo>
                    <a:pt x="77983" y="698512"/>
                    <a:pt x="70186" y="895805"/>
                    <a:pt x="37485" y="1079685"/>
                  </a:cubicBezTo>
                  <a:cubicBezTo>
                    <a:pt x="31421" y="1361562"/>
                    <a:pt x="-8211" y="1642574"/>
                    <a:pt x="1534" y="1925100"/>
                  </a:cubicBezTo>
                  <a:cubicBezTo>
                    <a:pt x="6732" y="2098164"/>
                    <a:pt x="-8861" y="2274256"/>
                    <a:pt x="16911" y="2447319"/>
                  </a:cubicBezTo>
                  <a:cubicBezTo>
                    <a:pt x="40733" y="2625359"/>
                    <a:pt x="42033" y="2815080"/>
                    <a:pt x="137756" y="2974298"/>
                  </a:cubicBezTo>
                  <a:cubicBezTo>
                    <a:pt x="179337" y="3056936"/>
                    <a:pt x="249505" y="3118590"/>
                    <a:pt x="313609" y="3183056"/>
                  </a:cubicBezTo>
                  <a:cubicBezTo>
                    <a:pt x="457411" y="3349846"/>
                    <a:pt x="658603" y="3474452"/>
                    <a:pt x="879503" y="3502358"/>
                  </a:cubicBezTo>
                  <a:cubicBezTo>
                    <a:pt x="1192228" y="3560983"/>
                    <a:pt x="1511882" y="3551681"/>
                    <a:pt x="1828289" y="3558604"/>
                  </a:cubicBezTo>
                  <a:cubicBezTo>
                    <a:pt x="2069763" y="3546489"/>
                    <a:pt x="2311670" y="3584131"/>
                    <a:pt x="2552494" y="3553628"/>
                  </a:cubicBezTo>
                  <a:cubicBezTo>
                    <a:pt x="2750004" y="3544542"/>
                    <a:pt x="2947948" y="3538918"/>
                    <a:pt x="3143292" y="3505603"/>
                  </a:cubicBezTo>
                  <a:cubicBezTo>
                    <a:pt x="3333440" y="3489162"/>
                    <a:pt x="3513625" y="3417557"/>
                    <a:pt x="3680165" y="3327997"/>
                  </a:cubicBezTo>
                  <a:cubicBezTo>
                    <a:pt x="3875077" y="3206419"/>
                    <a:pt x="3957806" y="2979706"/>
                    <a:pt x="4029057" y="2773328"/>
                  </a:cubicBezTo>
                  <a:cubicBezTo>
                    <a:pt x="4075017" y="2564731"/>
                    <a:pt x="4101480" y="2352321"/>
                    <a:pt x="4108105" y="2138834"/>
                  </a:cubicBezTo>
                  <a:cubicBezTo>
                    <a:pt x="4086448" y="1765882"/>
                    <a:pt x="4100092" y="1391632"/>
                    <a:pt x="4076486" y="1018896"/>
                  </a:cubicBezTo>
                  <a:cubicBezTo>
                    <a:pt x="4069122" y="884556"/>
                    <a:pt x="4073021" y="746970"/>
                    <a:pt x="4033822" y="617172"/>
                  </a:cubicBezTo>
                  <a:close/>
                  <a:moveTo>
                    <a:pt x="3966469" y="2703886"/>
                  </a:moveTo>
                  <a:cubicBezTo>
                    <a:pt x="3930735" y="2867431"/>
                    <a:pt x="3848006" y="3015617"/>
                    <a:pt x="3760512" y="3156664"/>
                  </a:cubicBezTo>
                  <a:cubicBezTo>
                    <a:pt x="3729174" y="3201592"/>
                    <a:pt x="3687802" y="3238623"/>
                    <a:pt x="3639667" y="3264828"/>
                  </a:cubicBezTo>
                  <a:cubicBezTo>
                    <a:pt x="3525990" y="3329076"/>
                    <a:pt x="3404408" y="3378237"/>
                    <a:pt x="3277998" y="3411067"/>
                  </a:cubicBezTo>
                  <a:cubicBezTo>
                    <a:pt x="3026129" y="3461688"/>
                    <a:pt x="2769062" y="3473586"/>
                    <a:pt x="2513295" y="3484403"/>
                  </a:cubicBezTo>
                  <a:cubicBezTo>
                    <a:pt x="2271388" y="3513607"/>
                    <a:pt x="2028615" y="3477048"/>
                    <a:pt x="1786275" y="3490676"/>
                  </a:cubicBezTo>
                  <a:cubicBezTo>
                    <a:pt x="1517946" y="3483754"/>
                    <a:pt x="1247019" y="3493921"/>
                    <a:pt x="981073" y="3451953"/>
                  </a:cubicBezTo>
                  <a:cubicBezTo>
                    <a:pt x="855247" y="3415610"/>
                    <a:pt x="715127" y="3416692"/>
                    <a:pt x="602945" y="3342058"/>
                  </a:cubicBezTo>
                  <a:cubicBezTo>
                    <a:pt x="531044" y="3295547"/>
                    <a:pt x="455029" y="3252282"/>
                    <a:pt x="396122" y="3189546"/>
                  </a:cubicBezTo>
                  <a:cubicBezTo>
                    <a:pt x="327903" y="3114912"/>
                    <a:pt x="248422" y="3048066"/>
                    <a:pt x="201210" y="2956992"/>
                  </a:cubicBezTo>
                  <a:cubicBezTo>
                    <a:pt x="119564" y="2818974"/>
                    <a:pt x="110685" y="2655645"/>
                    <a:pt x="91194" y="2500753"/>
                  </a:cubicBezTo>
                  <a:cubicBezTo>
                    <a:pt x="43332" y="2034347"/>
                    <a:pt x="71053" y="1566642"/>
                    <a:pt x="111768" y="1103048"/>
                  </a:cubicBezTo>
                  <a:cubicBezTo>
                    <a:pt x="153132" y="935826"/>
                    <a:pt x="133424" y="750215"/>
                    <a:pt x="228498" y="599433"/>
                  </a:cubicBezTo>
                  <a:cubicBezTo>
                    <a:pt x="271812" y="525449"/>
                    <a:pt x="300832" y="438917"/>
                    <a:pt x="371000" y="385267"/>
                  </a:cubicBezTo>
                  <a:cubicBezTo>
                    <a:pt x="482533" y="302629"/>
                    <a:pt x="598180" y="216097"/>
                    <a:pt x="736351" y="184297"/>
                  </a:cubicBezTo>
                  <a:cubicBezTo>
                    <a:pt x="857413" y="157905"/>
                    <a:pt x="974576" y="113125"/>
                    <a:pt x="1099969" y="104255"/>
                  </a:cubicBezTo>
                  <a:cubicBezTo>
                    <a:pt x="1212802" y="92790"/>
                    <a:pt x="1323685" y="98631"/>
                    <a:pt x="1435001" y="92357"/>
                  </a:cubicBezTo>
                  <a:cubicBezTo>
                    <a:pt x="1680156" y="80675"/>
                    <a:pt x="1925961" y="63585"/>
                    <a:pt x="2171333" y="90410"/>
                  </a:cubicBezTo>
                  <a:cubicBezTo>
                    <a:pt x="2448541" y="94520"/>
                    <a:pt x="2725315" y="57961"/>
                    <a:pt x="3002523" y="72455"/>
                  </a:cubicBezTo>
                  <a:cubicBezTo>
                    <a:pt x="3149140" y="83055"/>
                    <a:pt x="3301821" y="72455"/>
                    <a:pt x="3439991" y="129998"/>
                  </a:cubicBezTo>
                  <a:cubicBezTo>
                    <a:pt x="3546543" y="168938"/>
                    <a:pt x="3627323" y="251575"/>
                    <a:pt x="3719148" y="315176"/>
                  </a:cubicBezTo>
                  <a:cubicBezTo>
                    <a:pt x="3815088" y="381589"/>
                    <a:pt x="3882007" y="481966"/>
                    <a:pt x="3935716" y="584290"/>
                  </a:cubicBezTo>
                  <a:cubicBezTo>
                    <a:pt x="4000687" y="760166"/>
                    <a:pt x="4000687" y="950320"/>
                    <a:pt x="4005668" y="1135498"/>
                  </a:cubicBezTo>
                  <a:cubicBezTo>
                    <a:pt x="4027325" y="1433816"/>
                    <a:pt x="4018879" y="1733000"/>
                    <a:pt x="4031223" y="2031751"/>
                  </a:cubicBezTo>
                  <a:cubicBezTo>
                    <a:pt x="4040319" y="2257382"/>
                    <a:pt x="4006534" y="2481932"/>
                    <a:pt x="3966469" y="2703886"/>
                  </a:cubicBezTo>
                  <a:close/>
                </a:path>
              </a:pathLst>
            </a:custGeom>
            <a:grpFill/>
            <a:ln w="2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58058AFF-447F-48F4-B14A-C5D1F304BA9D}"/>
                </a:ext>
              </a:extLst>
            </p:cNvPr>
            <p:cNvSpPr/>
            <p:nvPr/>
          </p:nvSpPr>
          <p:spPr>
            <a:xfrm>
              <a:off x="1167536" y="3222208"/>
              <a:ext cx="628048" cy="584090"/>
            </a:xfrm>
            <a:custGeom>
              <a:avLst/>
              <a:gdLst>
                <a:gd name="connsiteX0" fmla="*/ 224632 w 628048"/>
                <a:gd name="connsiteY0" fmla="*/ 10023 h 584089"/>
                <a:gd name="connsiteX1" fmla="*/ 33835 w 628048"/>
                <a:gd name="connsiteY1" fmla="*/ 145662 h 584089"/>
                <a:gd name="connsiteX2" fmla="*/ 11095 w 628048"/>
                <a:gd name="connsiteY2" fmla="*/ 401364 h 584089"/>
                <a:gd name="connsiteX3" fmla="*/ 263614 w 628048"/>
                <a:gd name="connsiteY3" fmla="*/ 586541 h 584089"/>
                <a:gd name="connsiteX4" fmla="*/ 622251 w 628048"/>
                <a:gd name="connsiteY4" fmla="*/ 183952 h 584089"/>
                <a:gd name="connsiteX5" fmla="*/ 224632 w 628048"/>
                <a:gd name="connsiteY5" fmla="*/ 10023 h 584089"/>
                <a:gd name="connsiteX6" fmla="*/ 561829 w 628048"/>
                <a:gd name="connsiteY6" fmla="*/ 301203 h 584089"/>
                <a:gd name="connsiteX7" fmla="*/ 179152 w 628048"/>
                <a:gd name="connsiteY7" fmla="*/ 488544 h 584089"/>
                <a:gd name="connsiteX8" fmla="*/ 228313 w 628048"/>
                <a:gd name="connsiteY8" fmla="*/ 82710 h 584089"/>
                <a:gd name="connsiteX9" fmla="*/ 561829 w 628048"/>
                <a:gd name="connsiteY9" fmla="*/ 302284 h 58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8048" h="584089">
                  <a:moveTo>
                    <a:pt x="224632" y="10023"/>
                  </a:moveTo>
                  <a:cubicBezTo>
                    <a:pt x="147100" y="26248"/>
                    <a:pt x="65021" y="68649"/>
                    <a:pt x="33835" y="145662"/>
                  </a:cubicBezTo>
                  <a:cubicBezTo>
                    <a:pt x="-1382" y="226157"/>
                    <a:pt x="-9365" y="315927"/>
                    <a:pt x="11095" y="401364"/>
                  </a:cubicBezTo>
                  <a:cubicBezTo>
                    <a:pt x="44663" y="510826"/>
                    <a:pt x="162693" y="557986"/>
                    <a:pt x="263614" y="586541"/>
                  </a:cubicBezTo>
                  <a:cubicBezTo>
                    <a:pt x="483431" y="642354"/>
                    <a:pt x="706063" y="396172"/>
                    <a:pt x="622251" y="183952"/>
                  </a:cubicBezTo>
                  <a:cubicBezTo>
                    <a:pt x="556631" y="38146"/>
                    <a:pt x="375580" y="-26536"/>
                    <a:pt x="224632" y="10023"/>
                  </a:cubicBezTo>
                  <a:close/>
                  <a:moveTo>
                    <a:pt x="561829" y="301203"/>
                  </a:moveTo>
                  <a:cubicBezTo>
                    <a:pt x="552083" y="480540"/>
                    <a:pt x="326852" y="586541"/>
                    <a:pt x="179152" y="488544"/>
                  </a:cubicBezTo>
                  <a:cubicBezTo>
                    <a:pt x="1999" y="416074"/>
                    <a:pt x="57008" y="127274"/>
                    <a:pt x="228313" y="82710"/>
                  </a:cubicBezTo>
                  <a:cubicBezTo>
                    <a:pt x="368650" y="34252"/>
                    <a:pt x="590199" y="128356"/>
                    <a:pt x="561829" y="302284"/>
                  </a:cubicBezTo>
                  <a:close/>
                </a:path>
              </a:pathLst>
            </a:custGeom>
            <a:grpFill/>
            <a:ln w="2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8534744C-A17C-4F94-AA67-DBEE79F85625}"/>
                </a:ext>
              </a:extLst>
            </p:cNvPr>
            <p:cNvSpPr/>
            <p:nvPr/>
          </p:nvSpPr>
          <p:spPr>
            <a:xfrm>
              <a:off x="1055606" y="3862236"/>
              <a:ext cx="411480" cy="411026"/>
            </a:xfrm>
            <a:custGeom>
              <a:avLst/>
              <a:gdLst>
                <a:gd name="connsiteX0" fmla="*/ 145765 w 411480"/>
                <a:gd name="connsiteY0" fmla="*/ 7735 h 411025"/>
                <a:gd name="connsiteX1" fmla="*/ 2830 w 411480"/>
                <a:gd name="connsiteY1" fmla="*/ 174525 h 411025"/>
                <a:gd name="connsiteX2" fmla="*/ 181932 w 411480"/>
                <a:gd name="connsiteY2" fmla="*/ 412488 h 411025"/>
                <a:gd name="connsiteX3" fmla="*/ 414310 w 411480"/>
                <a:gd name="connsiteY3" fmla="*/ 196158 h 411025"/>
                <a:gd name="connsiteX4" fmla="*/ 145765 w 411480"/>
                <a:gd name="connsiteY4" fmla="*/ 7735 h 411025"/>
                <a:gd name="connsiteX5" fmla="*/ 346524 w 411480"/>
                <a:gd name="connsiteY5" fmla="*/ 236828 h 411025"/>
                <a:gd name="connsiteX6" fmla="*/ 123459 w 411480"/>
                <a:gd name="connsiteY6" fmla="*/ 316005 h 411025"/>
                <a:gd name="connsiteX7" fmla="*/ 169371 w 411480"/>
                <a:gd name="connsiteY7" fmla="*/ 76095 h 411025"/>
                <a:gd name="connsiteX8" fmla="*/ 346524 w 411480"/>
                <a:gd name="connsiteY8" fmla="*/ 236828 h 41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480" h="411025">
                  <a:moveTo>
                    <a:pt x="145765" y="7735"/>
                  </a:moveTo>
                  <a:cubicBezTo>
                    <a:pt x="74297" y="33911"/>
                    <a:pt x="7594" y="94267"/>
                    <a:pt x="2830" y="174525"/>
                  </a:cubicBezTo>
                  <a:cubicBezTo>
                    <a:pt x="-17744" y="285286"/>
                    <a:pt x="77113" y="390855"/>
                    <a:pt x="181932" y="412488"/>
                  </a:cubicBezTo>
                  <a:cubicBezTo>
                    <a:pt x="305809" y="437365"/>
                    <a:pt x="417775" y="313842"/>
                    <a:pt x="414310" y="196158"/>
                  </a:cubicBezTo>
                  <a:cubicBezTo>
                    <a:pt x="383990" y="83883"/>
                    <a:pt x="269426" y="-31204"/>
                    <a:pt x="145765" y="7735"/>
                  </a:cubicBezTo>
                  <a:close/>
                  <a:moveTo>
                    <a:pt x="346524" y="236828"/>
                  </a:moveTo>
                  <a:cubicBezTo>
                    <a:pt x="332664" y="334393"/>
                    <a:pt x="194926" y="388259"/>
                    <a:pt x="123459" y="316005"/>
                  </a:cubicBezTo>
                  <a:cubicBezTo>
                    <a:pt x="42462" y="253053"/>
                    <a:pt x="70832" y="104434"/>
                    <a:pt x="169371" y="76095"/>
                  </a:cubicBezTo>
                  <a:cubicBezTo>
                    <a:pt x="261629" y="55111"/>
                    <a:pt x="355403" y="144888"/>
                    <a:pt x="346524" y="236828"/>
                  </a:cubicBezTo>
                  <a:close/>
                </a:path>
              </a:pathLst>
            </a:custGeom>
            <a:grpFill/>
            <a:ln w="2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46532512-1690-4E82-BA73-BF220ED90051}"/>
                </a:ext>
              </a:extLst>
            </p:cNvPr>
            <p:cNvSpPr/>
            <p:nvPr userDrawn="1"/>
          </p:nvSpPr>
          <p:spPr>
            <a:xfrm>
              <a:off x="739536" y="4321372"/>
              <a:ext cx="369741" cy="369333"/>
            </a:xfrm>
            <a:custGeom>
              <a:avLst/>
              <a:gdLst>
                <a:gd name="connsiteX0" fmla="*/ 145765 w 411480"/>
                <a:gd name="connsiteY0" fmla="*/ 7735 h 411025"/>
                <a:gd name="connsiteX1" fmla="*/ 2830 w 411480"/>
                <a:gd name="connsiteY1" fmla="*/ 174525 h 411025"/>
                <a:gd name="connsiteX2" fmla="*/ 181932 w 411480"/>
                <a:gd name="connsiteY2" fmla="*/ 412488 h 411025"/>
                <a:gd name="connsiteX3" fmla="*/ 414310 w 411480"/>
                <a:gd name="connsiteY3" fmla="*/ 196158 h 411025"/>
                <a:gd name="connsiteX4" fmla="*/ 145765 w 411480"/>
                <a:gd name="connsiteY4" fmla="*/ 7735 h 411025"/>
                <a:gd name="connsiteX5" fmla="*/ 346524 w 411480"/>
                <a:gd name="connsiteY5" fmla="*/ 236828 h 411025"/>
                <a:gd name="connsiteX6" fmla="*/ 123459 w 411480"/>
                <a:gd name="connsiteY6" fmla="*/ 316005 h 411025"/>
                <a:gd name="connsiteX7" fmla="*/ 169371 w 411480"/>
                <a:gd name="connsiteY7" fmla="*/ 76095 h 411025"/>
                <a:gd name="connsiteX8" fmla="*/ 346524 w 411480"/>
                <a:gd name="connsiteY8" fmla="*/ 236828 h 41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480" h="411025">
                  <a:moveTo>
                    <a:pt x="145765" y="7735"/>
                  </a:moveTo>
                  <a:cubicBezTo>
                    <a:pt x="74297" y="33911"/>
                    <a:pt x="7594" y="94267"/>
                    <a:pt x="2830" y="174525"/>
                  </a:cubicBezTo>
                  <a:cubicBezTo>
                    <a:pt x="-17744" y="285286"/>
                    <a:pt x="77113" y="390855"/>
                    <a:pt x="181932" y="412488"/>
                  </a:cubicBezTo>
                  <a:cubicBezTo>
                    <a:pt x="305809" y="437365"/>
                    <a:pt x="417775" y="313842"/>
                    <a:pt x="414310" y="196158"/>
                  </a:cubicBezTo>
                  <a:cubicBezTo>
                    <a:pt x="383990" y="83883"/>
                    <a:pt x="269426" y="-31204"/>
                    <a:pt x="145765" y="7735"/>
                  </a:cubicBezTo>
                  <a:close/>
                  <a:moveTo>
                    <a:pt x="346524" y="236828"/>
                  </a:moveTo>
                  <a:cubicBezTo>
                    <a:pt x="332664" y="334393"/>
                    <a:pt x="194926" y="388259"/>
                    <a:pt x="123459" y="316005"/>
                  </a:cubicBezTo>
                  <a:cubicBezTo>
                    <a:pt x="42462" y="253053"/>
                    <a:pt x="70832" y="104434"/>
                    <a:pt x="169371" y="76095"/>
                  </a:cubicBezTo>
                  <a:cubicBezTo>
                    <a:pt x="261629" y="55111"/>
                    <a:pt x="355403" y="144888"/>
                    <a:pt x="346524" y="236828"/>
                  </a:cubicBezTo>
                  <a:close/>
                </a:path>
              </a:pathLst>
            </a:custGeom>
            <a:grpFill/>
            <a:ln w="216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3489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5D45-ECC0-BE49-BEE9-DCEB92F451F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5566013-0F8A-43A5-8233-ABD7A0E12996}"/>
              </a:ext>
            </a:extLst>
          </p:cNvPr>
          <p:cNvSpPr/>
          <p:nvPr userDrawn="1"/>
        </p:nvSpPr>
        <p:spPr>
          <a:xfrm>
            <a:off x="549442" y="365125"/>
            <a:ext cx="11093116" cy="599122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28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683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5D45-ECC0-BE49-BEE9-DCEB92F451F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927F2C5-0517-4168-8A7F-71DE74822E5E}"/>
              </a:ext>
            </a:extLst>
          </p:cNvPr>
          <p:cNvSpPr/>
          <p:nvPr userDrawn="1"/>
        </p:nvSpPr>
        <p:spPr>
          <a:xfrm>
            <a:off x="549442" y="365125"/>
            <a:ext cx="11093116" cy="599122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28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844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5D45-ECC0-BE49-BEE9-DCEB92F451F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9E72435-157C-4BA7-9792-00733FB51DA8}"/>
              </a:ext>
            </a:extLst>
          </p:cNvPr>
          <p:cNvSpPr/>
          <p:nvPr userDrawn="1"/>
        </p:nvSpPr>
        <p:spPr>
          <a:xfrm>
            <a:off x="549442" y="365125"/>
            <a:ext cx="11093116" cy="599122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28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653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5D45-ECC0-BE49-BEE9-DCEB92F451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29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5D45-ECC0-BE49-BEE9-DCEB92F451F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16">
            <a:extLst>
              <a:ext uri="{FF2B5EF4-FFF2-40B4-BE49-F238E27FC236}">
                <a16:creationId xmlns:a16="http://schemas.microsoft.com/office/drawing/2014/main" id="{44A2F84F-B2F3-4FEE-9D30-64517BEEB6A0}"/>
              </a:ext>
            </a:extLst>
          </p:cNvPr>
          <p:cNvSpPr/>
          <p:nvPr userDrawn="1"/>
        </p:nvSpPr>
        <p:spPr>
          <a:xfrm>
            <a:off x="5110246" y="0"/>
            <a:ext cx="7081753" cy="6901543"/>
          </a:xfrm>
          <a:custGeom>
            <a:avLst/>
            <a:gdLst>
              <a:gd name="connsiteX0" fmla="*/ 0 w 6994670"/>
              <a:gd name="connsiteY0" fmla="*/ 0 h 6858000"/>
              <a:gd name="connsiteX1" fmla="*/ 6994670 w 6994670"/>
              <a:gd name="connsiteY1" fmla="*/ 0 h 6858000"/>
              <a:gd name="connsiteX2" fmla="*/ 6994670 w 6994670"/>
              <a:gd name="connsiteY2" fmla="*/ 6858000 h 6858000"/>
              <a:gd name="connsiteX3" fmla="*/ 0 w 6994670"/>
              <a:gd name="connsiteY3" fmla="*/ 6858000 h 6858000"/>
              <a:gd name="connsiteX4" fmla="*/ 0 w 6994670"/>
              <a:gd name="connsiteY4" fmla="*/ 0 h 6858000"/>
              <a:gd name="connsiteX0" fmla="*/ 0 w 6994670"/>
              <a:gd name="connsiteY0" fmla="*/ 0 h 6879772"/>
              <a:gd name="connsiteX1" fmla="*/ 6994670 w 6994670"/>
              <a:gd name="connsiteY1" fmla="*/ 0 h 6879772"/>
              <a:gd name="connsiteX2" fmla="*/ 6994670 w 6994670"/>
              <a:gd name="connsiteY2" fmla="*/ 6858000 h 6879772"/>
              <a:gd name="connsiteX3" fmla="*/ 674915 w 6994670"/>
              <a:gd name="connsiteY3" fmla="*/ 6879772 h 6879772"/>
              <a:gd name="connsiteX4" fmla="*/ 0 w 6994670"/>
              <a:gd name="connsiteY4" fmla="*/ 0 h 6879772"/>
              <a:gd name="connsiteX0" fmla="*/ 0 w 6994670"/>
              <a:gd name="connsiteY0" fmla="*/ 0 h 6901543"/>
              <a:gd name="connsiteX1" fmla="*/ 6994670 w 6994670"/>
              <a:gd name="connsiteY1" fmla="*/ 0 h 6901543"/>
              <a:gd name="connsiteX2" fmla="*/ 6994670 w 6994670"/>
              <a:gd name="connsiteY2" fmla="*/ 6858000 h 6901543"/>
              <a:gd name="connsiteX3" fmla="*/ 326572 w 6994670"/>
              <a:gd name="connsiteY3" fmla="*/ 6901543 h 6901543"/>
              <a:gd name="connsiteX4" fmla="*/ 0 w 6994670"/>
              <a:gd name="connsiteY4" fmla="*/ 0 h 6901543"/>
              <a:gd name="connsiteX0" fmla="*/ 0 w 6885813"/>
              <a:gd name="connsiteY0" fmla="*/ 21771 h 6901543"/>
              <a:gd name="connsiteX1" fmla="*/ 6885813 w 6885813"/>
              <a:gd name="connsiteY1" fmla="*/ 0 h 6901543"/>
              <a:gd name="connsiteX2" fmla="*/ 6885813 w 6885813"/>
              <a:gd name="connsiteY2" fmla="*/ 6858000 h 6901543"/>
              <a:gd name="connsiteX3" fmla="*/ 217715 w 6885813"/>
              <a:gd name="connsiteY3" fmla="*/ 6901543 h 6901543"/>
              <a:gd name="connsiteX4" fmla="*/ 0 w 6885813"/>
              <a:gd name="connsiteY4" fmla="*/ 21771 h 690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813" h="6901543">
                <a:moveTo>
                  <a:pt x="0" y="21771"/>
                </a:moveTo>
                <a:lnTo>
                  <a:pt x="6885813" y="0"/>
                </a:lnTo>
                <a:lnTo>
                  <a:pt x="6885813" y="6858000"/>
                </a:lnTo>
                <a:lnTo>
                  <a:pt x="217715" y="6901543"/>
                </a:lnTo>
                <a:lnTo>
                  <a:pt x="0" y="2177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4C353D-F0D5-43E5-B041-BFDAC922267A}"/>
              </a:ext>
            </a:extLst>
          </p:cNvPr>
          <p:cNvSpPr/>
          <p:nvPr userDrawn="1"/>
        </p:nvSpPr>
        <p:spPr>
          <a:xfrm rot="21444626">
            <a:off x="5396424" y="452213"/>
            <a:ext cx="6294657" cy="563237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28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599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4/18/22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75D45-ECC0-BE49-BEE9-DCEB92F451F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8EBA509-426E-46D5-9750-BF69099AF46A}"/>
              </a:ext>
            </a:extLst>
          </p:cNvPr>
          <p:cNvSpPr/>
          <p:nvPr userDrawn="1"/>
        </p:nvSpPr>
        <p:spPr>
          <a:xfrm>
            <a:off x="5057555" y="457200"/>
            <a:ext cx="6397223" cy="563237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28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C795EF-9AFC-42C6-B4E6-30D369C314E4}"/>
              </a:ext>
            </a:extLst>
          </p:cNvPr>
          <p:cNvSpPr/>
          <p:nvPr userDrawn="1"/>
        </p:nvSpPr>
        <p:spPr>
          <a:xfrm>
            <a:off x="737222" y="437322"/>
            <a:ext cx="4172571" cy="5632371"/>
          </a:xfrm>
          <a:prstGeom prst="rect">
            <a:avLst/>
          </a:prstGeom>
          <a:noFill/>
          <a:ln w="104775" cmpd="tri">
            <a:gradFill>
              <a:gsLst>
                <a:gs pos="0">
                  <a:schemeClr val="accent3"/>
                </a:gs>
                <a:gs pos="30000">
                  <a:schemeClr val="accent3">
                    <a:lumMod val="88000"/>
                  </a:schemeClr>
                </a:gs>
                <a:gs pos="6700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73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5D75D45-ECC0-BE49-BEE9-DCEB92F451F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682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68" r:id="rId13"/>
    <p:sldLayoutId id="2147483669" r:id="rId14"/>
    <p:sldLayoutId id="2147483662" r:id="rId15"/>
    <p:sldLayoutId id="2147483670" r:id="rId16"/>
    <p:sldLayoutId id="2147483671" r:id="rId17"/>
    <p:sldLayoutId id="2147483673" r:id="rId18"/>
    <p:sldLayoutId id="2147483674" r:id="rId19"/>
    <p:sldLayoutId id="2147483675" r:id="rId20"/>
    <p:sldLayoutId id="2147483672" r:id="rId21"/>
    <p:sldLayoutId id="2147483663" r:id="rId22"/>
    <p:sldLayoutId id="2147483664" r:id="rId23"/>
    <p:sldLayoutId id="2147483665" r:id="rId24"/>
    <p:sldLayoutId id="2147483666" r:id="rId25"/>
    <p:sldLayoutId id="2147483667" r:id="rId2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BE5ED-9E3F-C947-87CE-87336D9CA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51C31-E981-7B43-AEC0-309FAFCFB8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488" y="1940425"/>
            <a:ext cx="5584825" cy="1830834"/>
          </a:xfrm>
        </p:spPr>
        <p:txBody>
          <a:bodyPr/>
          <a:lstStyle/>
          <a:p>
            <a:r>
              <a:rPr lang="en-US" sz="7200" b="0" dirty="0">
                <a:latin typeface="American Typewriter" panose="02090604020004020304" pitchFamily="18" charset="77"/>
              </a:rPr>
              <a:t>beta</a:t>
            </a:r>
            <a:endParaRPr lang="en-US" sz="9600" b="0" dirty="0">
              <a:latin typeface="American Typewriter" panose="02090604020004020304" pitchFamily="18" charset="7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CEBAF6-826A-A84D-A080-E68FAC299F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Group 4</a:t>
            </a:r>
          </a:p>
        </p:txBody>
      </p:sp>
    </p:spTree>
    <p:extLst>
      <p:ext uri="{BB962C8B-B14F-4D97-AF65-F5344CB8AC3E}">
        <p14:creationId xmlns:p14="http://schemas.microsoft.com/office/powerpoint/2010/main" val="4075606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all of advesive notes with one standing out">
            <a:extLst>
              <a:ext uri="{FF2B5EF4-FFF2-40B4-BE49-F238E27FC236}">
                <a16:creationId xmlns:a16="http://schemas.microsoft.com/office/drawing/2014/main" id="{B8B87B54-81A4-0564-5119-BBFABD730E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3654" r="-1" b="2073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450FF-7487-4D24-8EF1-CCD32CFB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636" y="992221"/>
            <a:ext cx="6247308" cy="4873558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4800"/>
              <a:t>Things of Note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428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BBA0-23DA-4958-8148-1803830D2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29639"/>
            <a:ext cx="9603275" cy="1049235"/>
          </a:xfrm>
        </p:spPr>
        <p:txBody>
          <a:bodyPr/>
          <a:lstStyle/>
          <a:p>
            <a:r>
              <a:rPr lang="en-US" dirty="0"/>
              <a:t>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5EA74-68F2-4FED-B33C-D0A4F2AFC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for single point of control for current student</a:t>
            </a:r>
          </a:p>
          <a:p>
            <a:r>
              <a:rPr lang="en-US" dirty="0"/>
              <a:t>Useful for interacting with different pages</a:t>
            </a:r>
          </a:p>
          <a:p>
            <a:pPr lvl="1"/>
            <a:r>
              <a:rPr lang="en-US" dirty="0"/>
              <a:t>Displaying different information based on </a:t>
            </a:r>
            <a:r>
              <a:rPr lang="en-US" dirty="0" err="1"/>
              <a:t>current_student</a:t>
            </a:r>
            <a:endParaRPr lang="en-US" dirty="0"/>
          </a:p>
          <a:p>
            <a:pPr lvl="1"/>
            <a:r>
              <a:rPr lang="en-US" dirty="0"/>
              <a:t>Auto-input </a:t>
            </a:r>
            <a:r>
              <a:rPr lang="en-US" dirty="0" err="1"/>
              <a:t>current_student</a:t>
            </a:r>
            <a:r>
              <a:rPr lang="en-US" dirty="0"/>
              <a:t> on feedback forms</a:t>
            </a:r>
          </a:p>
          <a:p>
            <a:r>
              <a:rPr lang="en-US" dirty="0"/>
              <a:t>Ability to ‘login’</a:t>
            </a:r>
          </a:p>
          <a:p>
            <a:pPr lvl="1"/>
            <a:r>
              <a:rPr lang="en-US" dirty="0"/>
              <a:t>Login page runs </a:t>
            </a:r>
            <a:r>
              <a:rPr lang="en-US" dirty="0" err="1"/>
              <a:t>session#create</a:t>
            </a:r>
            <a:r>
              <a:rPr lang="en-US" dirty="0"/>
              <a:t> and with session helpers, stores the student in </a:t>
            </a:r>
            <a:r>
              <a:rPr lang="en-US" dirty="0" err="1"/>
              <a:t>current_student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577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Yellow and green stairs">
            <a:extLst>
              <a:ext uri="{FF2B5EF4-FFF2-40B4-BE49-F238E27FC236}">
                <a16:creationId xmlns:a16="http://schemas.microsoft.com/office/drawing/2014/main" id="{B8B87B54-81A4-0564-5119-BBFABD730E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53" b="7853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450FF-7487-4D24-8EF1-CCD32CFB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636" y="1520541"/>
            <a:ext cx="6247308" cy="4873558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Next Steps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249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BBA0-23DA-4958-8148-1803830D2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31239"/>
            <a:ext cx="9603275" cy="1049235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5EA74-68F2-4FED-B33C-D0A4F2AFC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Proper authentication</a:t>
            </a:r>
          </a:p>
          <a:p>
            <a:pPr lvl="1"/>
            <a:r>
              <a:rPr lang="en-US" dirty="0"/>
              <a:t>Password implementation with Bcrypt</a:t>
            </a:r>
          </a:p>
          <a:p>
            <a:r>
              <a:rPr lang="en-US" dirty="0"/>
              <a:t>Schedule revamp</a:t>
            </a:r>
          </a:p>
          <a:p>
            <a:pPr lvl="1"/>
            <a:r>
              <a:rPr lang="en-US" dirty="0"/>
              <a:t>Show whole month rather than one day</a:t>
            </a:r>
          </a:p>
          <a:p>
            <a:r>
              <a:rPr lang="en-US" dirty="0"/>
              <a:t>Separate Admin class</a:t>
            </a:r>
          </a:p>
          <a:p>
            <a:pPr lvl="1"/>
            <a:r>
              <a:rPr lang="en-US" dirty="0"/>
              <a:t>Not just a privileged student</a:t>
            </a:r>
          </a:p>
          <a:p>
            <a:pPr lvl="1"/>
            <a:r>
              <a:rPr lang="en-US" dirty="0"/>
              <a:t>Completely different dashboard</a:t>
            </a:r>
          </a:p>
          <a:p>
            <a:r>
              <a:rPr lang="en-US" dirty="0"/>
              <a:t>Slides integration</a:t>
            </a:r>
          </a:p>
        </p:txBody>
      </p:sp>
    </p:spTree>
    <p:extLst>
      <p:ext uri="{BB962C8B-B14F-4D97-AF65-F5344CB8AC3E}">
        <p14:creationId xmlns:p14="http://schemas.microsoft.com/office/powerpoint/2010/main" val="2488715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8F38D88-7331-404A-B23E-637B26592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9C95FC-D3F4-4091-87B4-5EC30CC36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C9B9E-411A-43E8-9F70-6D1EEE4B7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Questions?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329C73-A7AD-4A96-B299-F0516A23C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1101" y="323838"/>
            <a:ext cx="8025265" cy="3652791"/>
            <a:chOff x="2081101" y="323838"/>
            <a:chExt cx="8025265" cy="365279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DE6651A-3D97-438E-B412-B4F0BDE74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81101" y="323838"/>
              <a:ext cx="8025265" cy="365279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DBA3E1-89AB-4644-A431-DF3174B25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04879" y="647445"/>
              <a:ext cx="7385131" cy="3002215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928C7B9F-8C39-479D-A5E5-746771D4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8301" y="806495"/>
            <a:ext cx="7045423" cy="2678774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Help">
            <a:extLst>
              <a:ext uri="{FF2B5EF4-FFF2-40B4-BE49-F238E27FC236}">
                <a16:creationId xmlns:a16="http://schemas.microsoft.com/office/drawing/2014/main" id="{CEBB9370-48EF-DA1E-075E-61567AE2D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7335" y="963739"/>
            <a:ext cx="2369223" cy="236922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CF3106-795A-47D9-870F-986251735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D59D2C05-FE27-4EEB-9B92-E2BBB42A8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29C81D-EBE2-4545-8E03-4A5213FD8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604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BC298DB-2D5C-40A1-9A78-6B4A12198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C2355B-7CE9-4192-9142-A41CA0A0C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5D2C9-4B87-472E-99EF-437D92FCE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200" y="967167"/>
            <a:ext cx="4151306" cy="2374516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Thank you!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D090F05B-4366-0819-3536-B2D5E57CD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869" y="805583"/>
            <a:ext cx="4660762" cy="466076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D05ED8-39E4-42F8-92CB-704C2BD0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9647" y="3526496"/>
            <a:ext cx="414993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5CE2E7C-6AA3-4710-825D-4CDDF788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256C6C3-0EDC-4651-AB37-9F26CFAA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05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450FF-7487-4D24-8EF1-CCD32CFB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Data Model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04CA3B4D-ADFE-3935-0165-40DF7E5FD8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8928306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2132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8F38D88-7331-404A-B23E-637B26592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9C95FC-D3F4-4091-87B4-5EC30CC36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450FF-7487-4D24-8EF1-CCD32CFB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>
                <a:latin typeface="Agency FB" panose="020B0503020202020204" pitchFamily="34" charset="0"/>
              </a:rPr>
              <a:t>Data Model: </a:t>
            </a:r>
            <a:r>
              <a:rPr lang="en-US" sz="3600" dirty="0" err="1">
                <a:latin typeface="Agency FB" panose="020B0503020202020204" pitchFamily="34" charset="0"/>
              </a:rPr>
              <a:t>event.rb</a:t>
            </a:r>
            <a:endParaRPr lang="en-US" sz="3600" dirty="0">
              <a:latin typeface="Agency FB" panose="020B0503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329C73-A7AD-4A96-B299-F0516A23C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1101" y="323838"/>
            <a:ext cx="8025265" cy="3652791"/>
            <a:chOff x="2081101" y="323838"/>
            <a:chExt cx="8025265" cy="365279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E6651A-3D97-438E-B412-B4F0BDE74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81101" y="323838"/>
              <a:ext cx="8025265" cy="365279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DBA3E1-89AB-4644-A431-DF3174B25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04879" y="647445"/>
              <a:ext cx="7385131" cy="3002215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28C7B9F-8C39-479D-A5E5-746771D4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8301" y="806495"/>
            <a:ext cx="7045423" cy="2678774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15A0DCC-A558-471D-8AF6-89F406238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869" y="963739"/>
            <a:ext cx="4830155" cy="236922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2CF3106-795A-47D9-870F-986251735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59D2C05-FE27-4EEB-9B92-E2BBB42A8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29C81D-EBE2-4545-8E03-4A5213FD8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219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3634D-0DD2-4D3F-8BA4-70DBD141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US" dirty="0" err="1"/>
              <a:t>Event.rb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FF7FCC6-8B35-0697-912D-C8DC3C51E2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9610412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013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8F38D88-7331-404A-B23E-637B26592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9C95FC-D3F4-4091-87B4-5EC30CC36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450FF-7487-4D24-8EF1-CCD32CFB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>
                <a:latin typeface="Agency FB" panose="020B0503020202020204" pitchFamily="34" charset="0"/>
              </a:rPr>
              <a:t>Data Model: </a:t>
            </a:r>
            <a:r>
              <a:rPr lang="en-US" sz="3600" dirty="0" err="1">
                <a:latin typeface="Agency FB" panose="020B0503020202020204" pitchFamily="34" charset="0"/>
              </a:rPr>
              <a:t>feedback.rb</a:t>
            </a:r>
            <a:endParaRPr lang="en-US" sz="3600" dirty="0">
              <a:latin typeface="Agency FB" panose="020B0503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329C73-A7AD-4A96-B299-F0516A23C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1101" y="323838"/>
            <a:ext cx="8025265" cy="3652791"/>
            <a:chOff x="2081101" y="323838"/>
            <a:chExt cx="8025265" cy="365279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E6651A-3D97-438E-B412-B4F0BDE74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81101" y="323838"/>
              <a:ext cx="8025265" cy="365279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DBA3E1-89AB-4644-A431-DF3174B25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04879" y="647445"/>
              <a:ext cx="7385131" cy="3002215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28C7B9F-8C39-479D-A5E5-746771D4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8301" y="806495"/>
            <a:ext cx="7045423" cy="2678774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3C0B37-6E76-4454-A139-80C573F77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261" y="963739"/>
            <a:ext cx="4341371" cy="236922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2CF3106-795A-47D9-870F-986251735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59D2C05-FE27-4EEB-9B92-E2BBB42A8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29C81D-EBE2-4545-8E03-4A5213FD8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47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3634D-0DD2-4D3F-8BA4-70DBD141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7027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 err="1"/>
              <a:t>Feedback.rb</a:t>
            </a:r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A2519CC-3B76-61ED-5BFD-135E15F094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1089674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3557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FB3747-BFEC-4D0B-A987-BC9568F0B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AB78F9-B968-493D-B697-514F1A20D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450FF-7487-4D24-8EF1-CCD32CFB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8" y="4613198"/>
            <a:ext cx="8654522" cy="844697"/>
          </a:xfrm>
        </p:spPr>
        <p:txBody>
          <a:bodyPr>
            <a:norm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Data Model: </a:t>
            </a:r>
            <a:r>
              <a:rPr lang="en-US" dirty="0" err="1">
                <a:latin typeface="Agency FB" panose="020B0503020202020204" pitchFamily="34" charset="0"/>
              </a:rPr>
              <a:t>student.rb</a:t>
            </a:r>
            <a:endParaRPr lang="en-US" dirty="0">
              <a:latin typeface="Agency FB" panose="020B0503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428797-2897-4987-97AE-CC7E760B8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45671" y="323836"/>
            <a:ext cx="9299965" cy="3652791"/>
            <a:chOff x="7639235" y="600024"/>
            <a:chExt cx="3898557" cy="522248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AF60A3-79CC-4912-B61B-707CC2B99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9235" y="600024"/>
              <a:ext cx="3898557" cy="5222486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04482E0-41D8-43A7-99E0-0DB9E2320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0263" y="1062693"/>
              <a:ext cx="3635738" cy="429234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B592AD-4D95-434B-8299-D10D3D91A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32" y="1009495"/>
            <a:ext cx="8020654" cy="227770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219D19D-C57A-4EBD-A668-7EF1F6C13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4460798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2CFE85CD-CC1B-43AE-A37A-0C06606F4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497725-2883-4D3A-91E2-180A9DF1D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197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3634D-0DD2-4D3F-8BA4-70DBD141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 dirty="0" err="1"/>
              <a:t>Student.rb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D93F5-3CDF-414C-90D3-7251D49FC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Each student name is made and must be unique to be assigned for presentations.</a:t>
            </a:r>
          </a:p>
        </p:txBody>
      </p:sp>
    </p:spTree>
    <p:extLst>
      <p:ext uri="{BB962C8B-B14F-4D97-AF65-F5344CB8AC3E}">
        <p14:creationId xmlns:p14="http://schemas.microsoft.com/office/powerpoint/2010/main" val="331236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450FF-7487-4D24-8EF1-CCD32CFB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Gems Used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8A8E5513-9CAF-029D-4051-62162F2D8A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6359475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856487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f88797d-310b-4d46-ad9c-0c23fa0c8d4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02E0EF7D44C04B9FA644DBFF45FF6A" ma:contentTypeVersion="13" ma:contentTypeDescription="Create a new document." ma:contentTypeScope="" ma:versionID="206b9469efed5238e3299da57cdc015e">
  <xsd:schema xmlns:xsd="http://www.w3.org/2001/XMLSchema" xmlns:xs="http://www.w3.org/2001/XMLSchema" xmlns:p="http://schemas.microsoft.com/office/2006/metadata/properties" xmlns:ns2="876de33e-aaa5-4507-9b92-b84e676ded0d" xmlns:ns3="ef88797d-310b-4d46-ad9c-0c23fa0c8d45" targetNamespace="http://schemas.microsoft.com/office/2006/metadata/properties" ma:root="true" ma:fieldsID="281ed500249cd3fe925a7af84a8b56c4" ns2:_="" ns3:_="">
    <xsd:import namespace="876de33e-aaa5-4507-9b92-b84e676ded0d"/>
    <xsd:import namespace="ef88797d-310b-4d46-ad9c-0c23fa0c8d4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6de33e-aaa5-4507-9b92-b84e676ded0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88797d-310b-4d46-ad9c-0c23fa0c8d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CCDF18A-A3AF-49C1-B74E-74CBBD6C871B}">
  <ds:schemaRefs>
    <ds:schemaRef ds:uri="http://schemas.microsoft.com/office/2006/metadata/properties"/>
    <ds:schemaRef ds:uri="http://schemas.microsoft.com/office/infopath/2007/PartnerControls"/>
    <ds:schemaRef ds:uri="ef88797d-310b-4d46-ad9c-0c23fa0c8d45"/>
  </ds:schemaRefs>
</ds:datastoreItem>
</file>

<file path=customXml/itemProps2.xml><?xml version="1.0" encoding="utf-8"?>
<ds:datastoreItem xmlns:ds="http://schemas.openxmlformats.org/officeDocument/2006/customXml" ds:itemID="{9BEDD041-EAC8-4A5E-B706-FE9422763A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6de33e-aaa5-4507-9b92-b84e676ded0d"/>
    <ds:schemaRef ds:uri="ef88797d-310b-4d46-ad9c-0c23fa0c8d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DBBE911-FBAB-4B0E-BBA1-7B48BAA370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85</TotalTime>
  <Words>290</Words>
  <Application>Microsoft Macintosh PowerPoint</Application>
  <PresentationFormat>Widescreen</PresentationFormat>
  <Paragraphs>61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Agency FB</vt:lpstr>
      <vt:lpstr>American Typewriter</vt:lpstr>
      <vt:lpstr>Arial</vt:lpstr>
      <vt:lpstr>Calibri</vt:lpstr>
      <vt:lpstr>Gill Sans MT</vt:lpstr>
      <vt:lpstr>Lucida Handwriting</vt:lpstr>
      <vt:lpstr>Gallery</vt:lpstr>
      <vt:lpstr>Project 6</vt:lpstr>
      <vt:lpstr>Data Model</vt:lpstr>
      <vt:lpstr>Data Model: event.rb</vt:lpstr>
      <vt:lpstr>Event.rb</vt:lpstr>
      <vt:lpstr>Data Model: feedback.rb</vt:lpstr>
      <vt:lpstr>Feedback.rb</vt:lpstr>
      <vt:lpstr>Data Model: student.rb</vt:lpstr>
      <vt:lpstr>Student.rb</vt:lpstr>
      <vt:lpstr>Gems Used</vt:lpstr>
      <vt:lpstr>Things of Note</vt:lpstr>
      <vt:lpstr>Sessions</vt:lpstr>
      <vt:lpstr>Next Steps</vt:lpstr>
      <vt:lpstr>Next Steps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dc:creator>bradley dufek</dc:creator>
  <cp:lastModifiedBy>Microsoft Office User</cp:lastModifiedBy>
  <cp:revision>5</cp:revision>
  <dcterms:created xsi:type="dcterms:W3CDTF">2022-04-18T15:11:10Z</dcterms:created>
  <dcterms:modified xsi:type="dcterms:W3CDTF">2022-04-18T16:41:13Z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0x0101005F02E0EF7D44C04B9FA644DBFF45FF6A</vt:lpwstr>
  </property>
</Properties>
</file>